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6" r:id="rId5"/>
    <p:sldMasterId id="2147483746" r:id="rId6"/>
    <p:sldMasterId id="2147483754" r:id="rId7"/>
    <p:sldMasterId id="2147483776" r:id="rId8"/>
  </p:sldMasterIdLst>
  <p:handoutMasterIdLst>
    <p:handoutMasterId r:id="rId10"/>
  </p:handoutMasterIdLst>
  <p:sldIdLst>
    <p:sldId id="257" r:id="rId9"/>
  </p:sldIdLst>
  <p:sldSz cx="7589838" cy="10698163"/>
  <p:notesSz cx="6858000" cy="9144000"/>
  <p:embeddedFontLst>
    <p:embeddedFont>
      <p:font typeface="Source Sans Pro Light" panose="020F0502020204030204" pitchFamily="34" charset="0"/>
      <p:regular r:id="rId11"/>
      <p:italic r:id="rId12"/>
    </p:embeddedFont>
    <p:embeddedFont>
      <p:font typeface="Volte Rounded Medium" panose="00000600000000000000" charset="0"/>
      <p:regular r:id="rId13"/>
    </p:embeddedFont>
  </p:embeddedFontLst>
  <p:defaultTextStyle>
    <a:defPPr>
      <a:defRPr lang="en-US"/>
    </a:defPPr>
    <a:lvl1pPr algn="l" defTabSz="3183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318359" algn="l" defTabSz="3183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636719" algn="l" defTabSz="3183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955078" algn="l" defTabSz="3183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273437" algn="l" defTabSz="318359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1591797" algn="l" defTabSz="3183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1910156" algn="l" defTabSz="3183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2228516" algn="l" defTabSz="3183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2546875" algn="l" defTabSz="31835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Welcome Flyer" id="{577BC049-A6B0-4158-A3DA-F920194DC514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B2C"/>
    <a:srgbClr val="FFFFFF"/>
    <a:srgbClr val="D4D1D0"/>
    <a:srgbClr val="F5F5F5"/>
    <a:srgbClr val="F5F0F4"/>
    <a:srgbClr val="F5F0F5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91" autoAdjust="0"/>
    <p:restoredTop sz="94635" autoAdjust="0"/>
  </p:normalViewPr>
  <p:slideViewPr>
    <p:cSldViewPr snapToGrid="0">
      <p:cViewPr varScale="1">
        <p:scale>
          <a:sx n="94" d="100"/>
          <a:sy n="94" d="100"/>
        </p:scale>
        <p:origin x="4308" y="2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257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font" Target="fonts/font3.fntdata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3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font" Target="fonts/font1.fntdata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ra Kestenbaum" userId="53529258-ff0f-401c-983e-542140a1ee77" providerId="ADAL" clId="{4787AC31-4EB2-4BE3-A0A8-DE46CFB44F49}"/>
    <pc:docChg chg="undo custSel addSld delSld modSld delSection modSection">
      <pc:chgData name="Debra Kestenbaum" userId="53529258-ff0f-401c-983e-542140a1ee77" providerId="ADAL" clId="{4787AC31-4EB2-4BE3-A0A8-DE46CFB44F49}" dt="2024-06-06T18:29:07.750" v="101" actId="1076"/>
      <pc:docMkLst>
        <pc:docMk/>
      </pc:docMkLst>
      <pc:sldChg chg="addSp delSp modSp add del mod">
        <pc:chgData name="Debra Kestenbaum" userId="53529258-ff0f-401c-983e-542140a1ee77" providerId="ADAL" clId="{4787AC31-4EB2-4BE3-A0A8-DE46CFB44F49}" dt="2024-06-06T18:29:07.750" v="101" actId="1076"/>
        <pc:sldMkLst>
          <pc:docMk/>
          <pc:sldMk cId="1089853598" sldId="257"/>
        </pc:sldMkLst>
      </pc:sldChg>
      <pc:sldChg chg="add del">
        <pc:chgData name="Debra Kestenbaum" userId="53529258-ff0f-401c-983e-542140a1ee77" providerId="ADAL" clId="{4787AC31-4EB2-4BE3-A0A8-DE46CFB44F49}" dt="2024-06-06T14:16:10.306" v="4" actId="47"/>
        <pc:sldMkLst>
          <pc:docMk/>
          <pc:sldMk cId="2400884986" sldId="259"/>
        </pc:sldMkLst>
      </pc:sldChg>
      <pc:sldChg chg="add del">
        <pc:chgData name="Debra Kestenbaum" userId="53529258-ff0f-401c-983e-542140a1ee77" providerId="ADAL" clId="{4787AC31-4EB2-4BE3-A0A8-DE46CFB44F49}" dt="2024-06-06T14:16:10.306" v="4" actId="47"/>
        <pc:sldMkLst>
          <pc:docMk/>
          <pc:sldMk cId="4014763623" sldId="267"/>
        </pc:sldMkLst>
      </pc:sldChg>
      <pc:sldChg chg="add del">
        <pc:chgData name="Debra Kestenbaum" userId="53529258-ff0f-401c-983e-542140a1ee77" providerId="ADAL" clId="{4787AC31-4EB2-4BE3-A0A8-DE46CFB44F49}" dt="2024-06-06T14:16:01.882" v="2" actId="47"/>
        <pc:sldMkLst>
          <pc:docMk/>
          <pc:sldMk cId="870685245" sldId="269"/>
        </pc:sldMkLst>
      </pc:sldChg>
      <pc:sldChg chg="add del">
        <pc:chgData name="Debra Kestenbaum" userId="53529258-ff0f-401c-983e-542140a1ee77" providerId="ADAL" clId="{4787AC31-4EB2-4BE3-A0A8-DE46CFB44F49}" dt="2024-06-06T14:16:01.882" v="2" actId="47"/>
        <pc:sldMkLst>
          <pc:docMk/>
          <pc:sldMk cId="1195686854" sldId="271"/>
        </pc:sldMkLst>
      </pc:sldChg>
      <pc:sldChg chg="add del">
        <pc:chgData name="Debra Kestenbaum" userId="53529258-ff0f-401c-983e-542140a1ee77" providerId="ADAL" clId="{4787AC31-4EB2-4BE3-A0A8-DE46CFB44F49}" dt="2024-06-06T14:16:10.306" v="4" actId="47"/>
        <pc:sldMkLst>
          <pc:docMk/>
          <pc:sldMk cId="705978400" sldId="274"/>
        </pc:sldMkLst>
      </pc:sldChg>
      <pc:sldChg chg="add del">
        <pc:chgData name="Debra Kestenbaum" userId="53529258-ff0f-401c-983e-542140a1ee77" providerId="ADAL" clId="{4787AC31-4EB2-4BE3-A0A8-DE46CFB44F49}" dt="2024-06-06T14:16:01.882" v="2" actId="47"/>
        <pc:sldMkLst>
          <pc:docMk/>
          <pc:sldMk cId="1746213990" sldId="275"/>
        </pc:sldMkLst>
      </pc:sldChg>
      <pc:sldChg chg="add del">
        <pc:chgData name="Debra Kestenbaum" userId="53529258-ff0f-401c-983e-542140a1ee77" providerId="ADAL" clId="{4787AC31-4EB2-4BE3-A0A8-DE46CFB44F49}" dt="2024-06-06T14:16:01.882" v="2" actId="47"/>
        <pc:sldMkLst>
          <pc:docMk/>
          <pc:sldMk cId="3581927379" sldId="278"/>
        </pc:sldMkLst>
      </pc:sldChg>
      <pc:sldChg chg="add del">
        <pc:chgData name="Debra Kestenbaum" userId="53529258-ff0f-401c-983e-542140a1ee77" providerId="ADAL" clId="{4787AC31-4EB2-4BE3-A0A8-DE46CFB44F49}" dt="2024-06-06T14:16:06.377" v="3" actId="47"/>
        <pc:sldMkLst>
          <pc:docMk/>
          <pc:sldMk cId="1143321981" sldId="283"/>
        </pc:sldMkLst>
      </pc:sldChg>
      <pc:sldChg chg="add del">
        <pc:chgData name="Debra Kestenbaum" userId="53529258-ff0f-401c-983e-542140a1ee77" providerId="ADAL" clId="{4787AC31-4EB2-4BE3-A0A8-DE46CFB44F49}" dt="2024-06-06T14:16:10.306" v="4" actId="47"/>
        <pc:sldMkLst>
          <pc:docMk/>
          <pc:sldMk cId="2154800390" sldId="285"/>
        </pc:sldMkLst>
      </pc:sldChg>
      <pc:sldChg chg="add del">
        <pc:chgData name="Debra Kestenbaum" userId="53529258-ff0f-401c-983e-542140a1ee77" providerId="ADAL" clId="{4787AC31-4EB2-4BE3-A0A8-DE46CFB44F49}" dt="2024-06-06T14:16:10.306" v="4" actId="47"/>
        <pc:sldMkLst>
          <pc:docMk/>
          <pc:sldMk cId="4022582698" sldId="286"/>
        </pc:sldMkLst>
      </pc:sldChg>
      <pc:sldChg chg="add del">
        <pc:chgData name="Debra Kestenbaum" userId="53529258-ff0f-401c-983e-542140a1ee77" providerId="ADAL" clId="{4787AC31-4EB2-4BE3-A0A8-DE46CFB44F49}" dt="2024-06-06T14:16:10.306" v="4" actId="47"/>
        <pc:sldMkLst>
          <pc:docMk/>
          <pc:sldMk cId="3873183973" sldId="287"/>
        </pc:sldMkLst>
      </pc:sldChg>
      <pc:sldChg chg="add del">
        <pc:chgData name="Debra Kestenbaum" userId="53529258-ff0f-401c-983e-542140a1ee77" providerId="ADAL" clId="{4787AC31-4EB2-4BE3-A0A8-DE46CFB44F49}" dt="2024-06-06T14:16:06.377" v="3" actId="47"/>
        <pc:sldMkLst>
          <pc:docMk/>
          <pc:sldMk cId="1185773868" sldId="292"/>
        </pc:sldMkLst>
      </pc:sldChg>
      <pc:sldChg chg="add del">
        <pc:chgData name="Debra Kestenbaum" userId="53529258-ff0f-401c-983e-542140a1ee77" providerId="ADAL" clId="{4787AC31-4EB2-4BE3-A0A8-DE46CFB44F49}" dt="2024-06-06T14:16:06.377" v="3" actId="47"/>
        <pc:sldMkLst>
          <pc:docMk/>
          <pc:sldMk cId="470340844" sldId="293"/>
        </pc:sldMkLst>
      </pc:sldChg>
      <pc:sldChg chg="add del">
        <pc:chgData name="Debra Kestenbaum" userId="53529258-ff0f-401c-983e-542140a1ee77" providerId="ADAL" clId="{4787AC31-4EB2-4BE3-A0A8-DE46CFB44F49}" dt="2024-06-06T14:16:01.882" v="2" actId="47"/>
        <pc:sldMkLst>
          <pc:docMk/>
          <pc:sldMk cId="2460740185" sldId="296"/>
        </pc:sldMkLst>
      </pc:sldChg>
      <pc:sldChg chg="add del">
        <pc:chgData name="Debra Kestenbaum" userId="53529258-ff0f-401c-983e-542140a1ee77" providerId="ADAL" clId="{4787AC31-4EB2-4BE3-A0A8-DE46CFB44F49}" dt="2024-06-06T14:16:01.882" v="2" actId="47"/>
        <pc:sldMkLst>
          <pc:docMk/>
          <pc:sldMk cId="3040433389" sldId="297"/>
        </pc:sldMkLst>
      </pc:sldChg>
      <pc:sldChg chg="add del">
        <pc:chgData name="Debra Kestenbaum" userId="53529258-ff0f-401c-983e-542140a1ee77" providerId="ADAL" clId="{4787AC31-4EB2-4BE3-A0A8-DE46CFB44F49}" dt="2024-06-06T14:16:06.377" v="3" actId="47"/>
        <pc:sldMkLst>
          <pc:docMk/>
          <pc:sldMk cId="872236676" sldId="298"/>
        </pc:sldMkLst>
      </pc:sldChg>
      <pc:sldChg chg="del">
        <pc:chgData name="Debra Kestenbaum" userId="53529258-ff0f-401c-983e-542140a1ee77" providerId="ADAL" clId="{4787AC31-4EB2-4BE3-A0A8-DE46CFB44F49}" dt="2024-06-06T14:16:23.088" v="8" actId="47"/>
        <pc:sldMkLst>
          <pc:docMk/>
          <pc:sldMk cId="1371009432" sldId="299"/>
        </pc:sldMkLst>
      </pc:sldChg>
      <pc:sldChg chg="del">
        <pc:chgData name="Debra Kestenbaum" userId="53529258-ff0f-401c-983e-542140a1ee77" providerId="ADAL" clId="{4787AC31-4EB2-4BE3-A0A8-DE46CFB44F49}" dt="2024-06-06T14:16:23.088" v="8" actId="47"/>
        <pc:sldMkLst>
          <pc:docMk/>
          <pc:sldMk cId="1096712447" sldId="301"/>
        </pc:sldMkLst>
      </pc:sldChg>
      <pc:sldChg chg="del">
        <pc:chgData name="Debra Kestenbaum" userId="53529258-ff0f-401c-983e-542140a1ee77" providerId="ADAL" clId="{4787AC31-4EB2-4BE3-A0A8-DE46CFB44F49}" dt="2024-06-06T14:16:23.088" v="8" actId="47"/>
        <pc:sldMkLst>
          <pc:docMk/>
          <pc:sldMk cId="271918301" sldId="302"/>
        </pc:sldMkLst>
      </pc:sldChg>
      <pc:sldChg chg="del">
        <pc:chgData name="Debra Kestenbaum" userId="53529258-ff0f-401c-983e-542140a1ee77" providerId="ADAL" clId="{4787AC31-4EB2-4BE3-A0A8-DE46CFB44F49}" dt="2024-06-06T14:16:23.088" v="8" actId="47"/>
        <pc:sldMkLst>
          <pc:docMk/>
          <pc:sldMk cId="478826951" sldId="303"/>
        </pc:sldMkLst>
      </pc:sldChg>
      <pc:sldChg chg="del">
        <pc:chgData name="Debra Kestenbaum" userId="53529258-ff0f-401c-983e-542140a1ee77" providerId="ADAL" clId="{4787AC31-4EB2-4BE3-A0A8-DE46CFB44F49}" dt="2024-06-06T14:16:23.088" v="8" actId="47"/>
        <pc:sldMkLst>
          <pc:docMk/>
          <pc:sldMk cId="1745411635" sldId="304"/>
        </pc:sldMkLst>
      </pc:sldChg>
      <pc:sldChg chg="del">
        <pc:chgData name="Debra Kestenbaum" userId="53529258-ff0f-401c-983e-542140a1ee77" providerId="ADAL" clId="{4787AC31-4EB2-4BE3-A0A8-DE46CFB44F49}" dt="2024-06-06T14:16:23.088" v="8" actId="47"/>
        <pc:sldMkLst>
          <pc:docMk/>
          <pc:sldMk cId="822884757" sldId="30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CC6153-AB94-4323-913B-23149F8011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C3ABB-CE06-46A7-8595-EB0B9EB402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A3D3-1B6C-437B-AC46-6F7C9CAB303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E5F15-3E59-4CA8-9C49-102331FF75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93CCD-2A68-4732-9A61-0D4B3CE61B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3152A-34C4-4630-8448-1FC50A9C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95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In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dient">
            <a:extLst>
              <a:ext uri="{FF2B5EF4-FFF2-40B4-BE49-F238E27FC236}">
                <a16:creationId xmlns:a16="http://schemas.microsoft.com/office/drawing/2014/main" id="{D2995A22-55A1-4AF0-857F-600295D9FD18}"/>
              </a:ext>
            </a:extLst>
          </p:cNvPr>
          <p:cNvSpPr/>
          <p:nvPr userDrawn="1"/>
        </p:nvSpPr>
        <p:spPr bwMode="gray">
          <a:xfrm rot="10800000">
            <a:off x="0" y="1573259"/>
            <a:ext cx="7589838" cy="35061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88713-A198-4025-8A91-1FD4F486F18E}"/>
              </a:ext>
            </a:extLst>
          </p:cNvPr>
          <p:cNvSpPr/>
          <p:nvPr userDrawn="1"/>
        </p:nvSpPr>
        <p:spPr>
          <a:xfrm>
            <a:off x="1705481" y="2407439"/>
            <a:ext cx="2893069" cy="1783108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402C3C-7049-4DB4-B502-5106BE5BA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98" r="1" b="20602"/>
          <a:stretch/>
        </p:blipFill>
        <p:spPr>
          <a:xfrm>
            <a:off x="493398" y="1837943"/>
            <a:ext cx="6603042" cy="2916937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EF189F-DB71-4556-AA93-3EAECFF2A732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968373" y="8967507"/>
            <a:ext cx="1276472" cy="471978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B10241-1052-4CE7-9C9C-E7991CB3ECB9}"/>
              </a:ext>
            </a:extLst>
          </p:cNvPr>
          <p:cNvSpPr>
            <a:spLocks noGrp="1"/>
          </p:cNvSpPr>
          <p:nvPr userDrawn="1">
            <p:ph idx="12" hasCustomPrompt="1"/>
          </p:nvPr>
        </p:nvSpPr>
        <p:spPr>
          <a:xfrm>
            <a:off x="482992" y="9439485"/>
            <a:ext cx="6623858" cy="1149235"/>
          </a:xfrm>
        </p:spPr>
        <p:txBody>
          <a:bodyPr/>
          <a:lstStyle>
            <a:lvl1pPr>
              <a:spcBef>
                <a:spcPts val="1376"/>
              </a:spcBef>
              <a:defRPr sz="12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AAA67D-6646-44D0-9837-C556C79AEE3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5349083"/>
            <a:ext cx="6623858" cy="2485005"/>
          </a:xfrm>
        </p:spPr>
        <p:txBody>
          <a:bodyPr/>
          <a:lstStyle>
            <a:lvl1pPr>
              <a:spcBef>
                <a:spcPts val="1376"/>
              </a:spcBef>
              <a:defRPr sz="18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/>
            </a:lvl2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422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grade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8ACB20-41F8-4EB3-87EB-4C3E4CA58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6" t="48077" r="30259" b="2286"/>
          <a:stretch/>
        </p:blipFill>
        <p:spPr>
          <a:xfrm>
            <a:off x="-1" y="1"/>
            <a:ext cx="7589840" cy="4784115"/>
          </a:xfrm>
          <a:prstGeom prst="rect">
            <a:avLst/>
          </a:prstGeom>
        </p:spPr>
      </p:pic>
      <p:sp>
        <p:nvSpPr>
          <p:cNvPr id="14" name="gradient">
            <a:extLst>
              <a:ext uri="{FF2B5EF4-FFF2-40B4-BE49-F238E27FC236}">
                <a16:creationId xmlns:a16="http://schemas.microsoft.com/office/drawing/2014/main" id="{5B6C3CA9-72BC-4CC8-8F12-FF289883CF41}"/>
              </a:ext>
            </a:extLst>
          </p:cNvPr>
          <p:cNvSpPr/>
          <p:nvPr userDrawn="1"/>
        </p:nvSpPr>
        <p:spPr bwMode="gray">
          <a:xfrm rot="10800000">
            <a:off x="0" y="3040493"/>
            <a:ext cx="7589838" cy="21470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en-US" sz="2106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60E71-D3F5-471B-9F95-14DA0DC6DD89}"/>
              </a:ext>
            </a:extLst>
          </p:cNvPr>
          <p:cNvSpPr/>
          <p:nvPr userDrawn="1"/>
        </p:nvSpPr>
        <p:spPr>
          <a:xfrm>
            <a:off x="1646079" y="301542"/>
            <a:ext cx="4297680" cy="2438552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08E51C93-6498-4F5F-A5D2-C79155C32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92" y="5349081"/>
            <a:ext cx="6623858" cy="2844739"/>
          </a:xfrm>
        </p:spPr>
        <p:txBody>
          <a:bodyPr/>
          <a:lstStyle>
            <a:lvl1pPr>
              <a:spcBef>
                <a:spcPts val="1376"/>
              </a:spcBef>
              <a:defRPr sz="1800"/>
            </a:lvl1pPr>
            <a:lvl2pPr>
              <a:spcBef>
                <a:spcPts val="0"/>
              </a:spcBef>
              <a:spcAft>
                <a:spcPts val="413"/>
              </a:spcAft>
              <a:defRPr sz="1400"/>
            </a:lvl2pPr>
            <a:lvl3pPr marL="0" indent="0">
              <a:buNone/>
              <a:defRPr lang="en-US" sz="1200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Source Sans Pro Light" panose="020B0403030403020204" pitchFamily="34" charset="0"/>
                <a:cs typeface="Arial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0" lvl="2" indent="0" algn="l" defTabSz="346138" rtl="0" eaLnBrk="1" fontAlgn="base" hangingPunct="1">
              <a:spcBef>
                <a:spcPts val="275"/>
              </a:spcBef>
              <a:spcAft>
                <a:spcPts val="413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6889D45-0450-4019-BA9D-63645F2AA45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82992" y="3761264"/>
            <a:ext cx="6623858" cy="132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2930" tIns="31466" rIns="62930" bIns="31466" numCol="1" anchor="t" anchorCtr="0" compatLnSpc="1">
            <a:prstTxWarp prst="textNoShape">
              <a:avLst/>
            </a:prstTxWarp>
          </a:bodyPr>
          <a:lstStyle>
            <a:lvl1pPr algn="l" defTabSz="50292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 b="0" kern="1200">
                <a:solidFill>
                  <a:schemeClr val="bg1"/>
                </a:solidFill>
                <a:latin typeface="+mj-lt"/>
                <a:ea typeface="ＭＳ Ｐゴシック" charset="0"/>
                <a:cs typeface="Arial"/>
              </a:defRPr>
            </a:lvl1pPr>
            <a:lvl2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50292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100584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50876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201168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kumimoji="0" lang="en-US" sz="3829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Your favorite co-worker</a:t>
            </a:r>
            <a:br>
              <a:rPr kumimoji="0" lang="en-US" sz="3829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</a:br>
            <a:r>
              <a:rPr kumimoji="0" lang="en-US" sz="3829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just got a promotion!</a:t>
            </a:r>
            <a:endParaRPr lang="en-US" sz="3829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36636D-C93F-42BA-9EC3-7905A2113A7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2992" y="8495600"/>
            <a:ext cx="6623858" cy="1258607"/>
          </a:xfrm>
        </p:spPr>
        <p:txBody>
          <a:bodyPr/>
          <a:lstStyle>
            <a:lvl1pPr>
              <a:defRPr lang="en-US" sz="1400" b="0" kern="1200" cap="none" baseline="0" dirty="0">
                <a:solidFill>
                  <a:schemeClr val="tx2"/>
                </a:solidFill>
                <a:latin typeface="+mj-lt"/>
                <a:ea typeface="ＭＳ Ｐゴシック" charset="0"/>
                <a:cs typeface="Arial"/>
              </a:defRPr>
            </a:lvl1pPr>
            <a:lvl2pPr>
              <a:spcBef>
                <a:spcPts val="413"/>
              </a:spcBef>
              <a:spcAft>
                <a:spcPts val="826"/>
              </a:spcAft>
              <a:defRPr sz="1100">
                <a:latin typeface="+mn-lt"/>
              </a:defRPr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marL="0" lvl="0" indent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63FEFC0-A72D-4040-85DC-554F15CE21F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B028FDC-D705-4F71-829C-D032B0E56C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31719A-3BE9-4627-8DF9-5E32BF504ACF}"/>
              </a:ext>
            </a:extLst>
          </p:cNvPr>
          <p:cNvSpPr txBox="1"/>
          <p:nvPr userDrawn="1"/>
        </p:nvSpPr>
        <p:spPr>
          <a:xfrm>
            <a:off x="482990" y="3416145"/>
            <a:ext cx="2999936" cy="370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3461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27" b="0" kern="1200" dirty="0">
                <a:solidFill>
                  <a:schemeClr val="accent1"/>
                </a:solidFill>
                <a:latin typeface="+mj-lt"/>
                <a:ea typeface="ＭＳ Ｐゴシック" charset="0"/>
                <a:cs typeface="Arial"/>
              </a:rPr>
              <a:t>Upgrade</a:t>
            </a:r>
          </a:p>
        </p:txBody>
      </p:sp>
    </p:spTree>
    <p:extLst>
      <p:ext uri="{BB962C8B-B14F-4D97-AF65-F5344CB8AC3E}">
        <p14:creationId xmlns:p14="http://schemas.microsoft.com/office/powerpoint/2010/main" val="260162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In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dient">
            <a:extLst>
              <a:ext uri="{FF2B5EF4-FFF2-40B4-BE49-F238E27FC236}">
                <a16:creationId xmlns:a16="http://schemas.microsoft.com/office/drawing/2014/main" id="{D2995A22-55A1-4AF0-857F-600295D9FD18}"/>
              </a:ext>
            </a:extLst>
          </p:cNvPr>
          <p:cNvSpPr/>
          <p:nvPr userDrawn="1"/>
        </p:nvSpPr>
        <p:spPr bwMode="gray">
          <a:xfrm rot="10800000">
            <a:off x="0" y="1573259"/>
            <a:ext cx="7589838" cy="35061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AAA67D-6646-44D0-9837-C556C79AEE3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4877105"/>
            <a:ext cx="6623858" cy="2202563"/>
          </a:xfrm>
        </p:spPr>
        <p:txBody>
          <a:bodyPr/>
          <a:lstStyle>
            <a:lvl1pPr>
              <a:spcBef>
                <a:spcPts val="1376"/>
              </a:spcBef>
              <a:defRPr sz="18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/>
            </a:lvl2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gradient">
            <a:extLst>
              <a:ext uri="{FF2B5EF4-FFF2-40B4-BE49-F238E27FC236}">
                <a16:creationId xmlns:a16="http://schemas.microsoft.com/office/drawing/2014/main" id="{D5CA9E4D-0908-49AA-8EDC-4173B94E8698}"/>
              </a:ext>
            </a:extLst>
          </p:cNvPr>
          <p:cNvSpPr/>
          <p:nvPr userDrawn="1"/>
        </p:nvSpPr>
        <p:spPr bwMode="gray">
          <a:xfrm rot="10800000">
            <a:off x="-4873" y="7334599"/>
            <a:ext cx="7589838" cy="23258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BA8229-1A0D-472F-B854-3CB62EF5CD4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52799DF-DDDF-4FE0-AD06-A6E02F7706A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2992" y="7551644"/>
            <a:ext cx="6623858" cy="2108167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4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05D8721-17D8-443C-9C34-BF7D814BA6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745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009220-687A-41AD-ABCA-39F1E28835C8}"/>
              </a:ext>
            </a:extLst>
          </p:cNvPr>
          <p:cNvSpPr/>
          <p:nvPr userDrawn="1"/>
        </p:nvSpPr>
        <p:spPr>
          <a:xfrm>
            <a:off x="1746504" y="2286844"/>
            <a:ext cx="2852046" cy="1581068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CE41E6-C9D3-4368-8373-EDA3E1875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300" r="1" b="20758"/>
          <a:stretch/>
        </p:blipFill>
        <p:spPr>
          <a:xfrm>
            <a:off x="493398" y="1700687"/>
            <a:ext cx="6603042" cy="281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1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n open computer sitting on a table&#10;&#10;Description automatically generated">
            <a:extLst>
              <a:ext uri="{FF2B5EF4-FFF2-40B4-BE49-F238E27FC236}">
                <a16:creationId xmlns:a16="http://schemas.microsoft.com/office/drawing/2014/main" id="{793AC173-6024-4134-94D3-25934F775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t="-1375" r="5580" b="6830"/>
          <a:stretch/>
        </p:blipFill>
        <p:spPr>
          <a:xfrm>
            <a:off x="0" y="1423427"/>
            <a:ext cx="7589838" cy="81565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C19CD5-000A-43B4-A825-EF22DD609638}"/>
              </a:ext>
            </a:extLst>
          </p:cNvPr>
          <p:cNvSpPr/>
          <p:nvPr userDrawn="1"/>
        </p:nvSpPr>
        <p:spPr>
          <a:xfrm>
            <a:off x="1417479" y="5834908"/>
            <a:ext cx="4754880" cy="2976323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F1F1D-FB05-437D-9046-E15BFD0F2851}"/>
              </a:ext>
            </a:extLst>
          </p:cNvPr>
          <p:cNvSpPr/>
          <p:nvPr userDrawn="1"/>
        </p:nvSpPr>
        <p:spPr>
          <a:xfrm>
            <a:off x="0" y="1423427"/>
            <a:ext cx="7589838" cy="1809849"/>
          </a:xfrm>
          <a:prstGeom prst="rect">
            <a:avLst/>
          </a:prstGeom>
          <a:gradFill>
            <a:gsLst>
              <a:gs pos="2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1957366-CA31-409C-A5EB-D382FAE897D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0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DD9770D-3170-4122-BE40-0478C5DD4D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0284FA0-4338-4A0A-8DBD-5142FC9EEC7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2992" y="4260912"/>
            <a:ext cx="6623858" cy="1127369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4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9E95219-9F05-4AAF-B244-10840F94FD9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82992" y="1686534"/>
            <a:ext cx="6623858" cy="2202563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6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8667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FF1F1D-FB05-437D-9046-E15BFD0F2851}"/>
              </a:ext>
            </a:extLst>
          </p:cNvPr>
          <p:cNvSpPr/>
          <p:nvPr userDrawn="1"/>
        </p:nvSpPr>
        <p:spPr>
          <a:xfrm>
            <a:off x="0" y="1419005"/>
            <a:ext cx="7589838" cy="1809849"/>
          </a:xfrm>
          <a:prstGeom prst="rect">
            <a:avLst/>
          </a:prstGeom>
          <a:gradFill>
            <a:gsLst>
              <a:gs pos="2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1957366-CA31-409C-A5EB-D382FAE897D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0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101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101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DD9770D-3170-4122-BE40-0478C5DD4D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0284FA0-4338-4A0A-8DBD-5142FC9EEC7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2992" y="4505074"/>
            <a:ext cx="6623858" cy="1127369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4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9E95219-9F05-4AAF-B244-10840F94FD9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82992" y="1686534"/>
            <a:ext cx="6623858" cy="2666150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6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4609-67CC-4B61-9F44-931A7A5DBB1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B70F0C7-3C62-49E7-9FC0-09C72C019FA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02AF3A-94C9-4CD8-92BE-F3E34447C3EA}"/>
              </a:ext>
            </a:extLst>
          </p:cNvPr>
          <p:cNvGrpSpPr/>
          <p:nvPr userDrawn="1"/>
        </p:nvGrpSpPr>
        <p:grpSpPr>
          <a:xfrm>
            <a:off x="617373" y="5909983"/>
            <a:ext cx="6355092" cy="3672661"/>
            <a:chOff x="1780941" y="7799001"/>
            <a:chExt cx="6543550" cy="480622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0D8A38-36E7-45D5-8880-C163CB17D20E}"/>
                </a:ext>
              </a:extLst>
            </p:cNvPr>
            <p:cNvSpPr/>
            <p:nvPr userDrawn="1"/>
          </p:nvSpPr>
          <p:spPr>
            <a:xfrm>
              <a:off x="2941608" y="8169487"/>
              <a:ext cx="4166558" cy="3131117"/>
            </a:xfrm>
            <a:prstGeom prst="rect">
              <a:avLst/>
            </a:prstGeom>
            <a:pattFill prst="lgCheck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Insert screen image and </a:t>
              </a:r>
              <a:br>
                <a:rPr lang="en-US" dirty="0">
                  <a:solidFill>
                    <a:schemeClr val="tx2"/>
                  </a:solidFill>
                </a:rPr>
              </a:br>
              <a:r>
                <a:rPr lang="en-US" dirty="0">
                  <a:solidFill>
                    <a:schemeClr val="tx2"/>
                  </a:solidFill>
                </a:rPr>
                <a:t>send to back</a:t>
              </a:r>
            </a:p>
          </p:txBody>
        </p:sp>
        <p:pic>
          <p:nvPicPr>
            <p:cNvPr id="17" name="Picture 16" descr="A picture containing person, holding, hand, indoor&#10;&#10;Description automatically generated">
              <a:extLst>
                <a:ext uri="{FF2B5EF4-FFF2-40B4-BE49-F238E27FC236}">
                  <a16:creationId xmlns:a16="http://schemas.microsoft.com/office/drawing/2014/main" id="{958B6885-61EB-48FC-8BD7-0977FEF2E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941" y="7799001"/>
              <a:ext cx="6543550" cy="4806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176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ig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6F6530D-BEEE-4504-8FC2-2EFD74137BD0}"/>
              </a:ext>
            </a:extLst>
          </p:cNvPr>
          <p:cNvSpPr/>
          <p:nvPr userDrawn="1"/>
        </p:nvSpPr>
        <p:spPr>
          <a:xfrm>
            <a:off x="0" y="0"/>
            <a:ext cx="7589838" cy="97356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33F252-72C3-4D10-845A-AFA134A80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0892DF0-CDBA-46F9-97DA-780DD76B0CA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2992" y="8369741"/>
            <a:ext cx="6623858" cy="1132747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4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896DA1-6292-4BFE-80E9-76C44006E178}"/>
              </a:ext>
            </a:extLst>
          </p:cNvPr>
          <p:cNvSpPr/>
          <p:nvPr userDrawn="1"/>
        </p:nvSpPr>
        <p:spPr>
          <a:xfrm>
            <a:off x="3794919" y="1700460"/>
            <a:ext cx="3155923" cy="5462890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pic>
        <p:nvPicPr>
          <p:cNvPr id="7" name="Picture 6" descr="A close up of a computer&#10;&#10;Description automatically generated">
            <a:extLst>
              <a:ext uri="{FF2B5EF4-FFF2-40B4-BE49-F238E27FC236}">
                <a16:creationId xmlns:a16="http://schemas.microsoft.com/office/drawing/2014/main" id="{4B16E5AD-6CC3-4E88-8CBE-7BCE9E687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21" y="818096"/>
            <a:ext cx="3444827" cy="7186423"/>
          </a:xfrm>
          <a:prstGeom prst="rect">
            <a:avLst/>
          </a:prstGeom>
        </p:spPr>
      </p:pic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44F6E4E3-11B6-4BE0-A01B-225BF5A54E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745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8DABC6E7-45F5-4499-B413-8059F4580A5E}"/>
              </a:ext>
            </a:extLst>
          </p:cNvPr>
          <p:cNvSpPr/>
          <p:nvPr userDrawn="1"/>
        </p:nvSpPr>
        <p:spPr bwMode="gray">
          <a:xfrm>
            <a:off x="482990" y="2"/>
            <a:ext cx="2621944" cy="2182365"/>
          </a:xfrm>
          <a:prstGeom prst="round2SameRect">
            <a:avLst>
              <a:gd name="adj1" fmla="val 0"/>
              <a:gd name="adj2" fmla="val 923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861" tIns="314652" rIns="125861" bIns="125861" rtlCol="0" anchor="ctr"/>
          <a:lstStyle/>
          <a:p>
            <a:pPr marL="0" marR="0" lvl="0" indent="0" algn="ctr" defTabSz="223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78D64B"/>
              </a:buClr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What’s new with UKG?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olte Rounded Medium"/>
              <a:ea typeface="ＭＳ Ｐゴシック" charset="0"/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9D56A2-1042-4EAA-A187-F56D5DD3571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0" y="2580146"/>
            <a:ext cx="2621944" cy="5452704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188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EA9D05B-42A9-4416-B114-56AE7E0AED09}"/>
              </a:ext>
            </a:extLst>
          </p:cNvPr>
          <p:cNvSpPr/>
          <p:nvPr userDrawn="1"/>
        </p:nvSpPr>
        <p:spPr>
          <a:xfrm>
            <a:off x="0" y="4315099"/>
            <a:ext cx="7589838" cy="5364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B83A2A89-653C-46C1-8DC8-0901E50E78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58FF8D-5476-4805-B576-A3E67F528A2F}"/>
              </a:ext>
            </a:extLst>
          </p:cNvPr>
          <p:cNvSpPr/>
          <p:nvPr userDrawn="1"/>
        </p:nvSpPr>
        <p:spPr>
          <a:xfrm>
            <a:off x="0" y="2"/>
            <a:ext cx="7589838" cy="35211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62" dirty="0"/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60E71-D3F5-471B-9F95-14DA0DC6DD89}"/>
              </a:ext>
            </a:extLst>
          </p:cNvPr>
          <p:cNvSpPr/>
          <p:nvPr userDrawn="1"/>
        </p:nvSpPr>
        <p:spPr>
          <a:xfrm>
            <a:off x="1473841" y="348181"/>
            <a:ext cx="4642156" cy="2630316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33F252-72C3-4D10-845A-AFA134A80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9453A76-B894-4B35-86A2-8546D27FC7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2992" y="4593917"/>
            <a:ext cx="6623858" cy="943887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8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5BE9B303-B1C6-4DDA-BAC4-DEF262D69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3"/>
          <a:stretch/>
        </p:blipFill>
        <p:spPr>
          <a:xfrm>
            <a:off x="1420316" y="298167"/>
            <a:ext cx="4749206" cy="305995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0FA78C0-CB20-4814-BA04-D6ED7C6C7F6B}"/>
              </a:ext>
            </a:extLst>
          </p:cNvPr>
          <p:cNvSpPr/>
          <p:nvPr userDrawn="1"/>
        </p:nvSpPr>
        <p:spPr>
          <a:xfrm>
            <a:off x="0" y="3521188"/>
            <a:ext cx="7589838" cy="7939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3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78D64B"/>
              </a:buClr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What’s new with UKG?</a:t>
            </a:r>
            <a:endParaRPr kumimoji="0" lang="en-US" sz="36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olte Rounded Medium"/>
              <a:ea typeface="ＭＳ Ｐゴシック" charset="0"/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5FBE6EE-C277-4FFA-B192-AD4016604E3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82992" y="5708684"/>
            <a:ext cx="3173931" cy="3175070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618C421-CC8B-43B4-BA80-9F438C9DE5E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932918" y="5708684"/>
            <a:ext cx="3173931" cy="3175070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980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1 No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A9AA1C1-F6BE-412A-93CF-C1A329B5831D}"/>
              </a:ext>
            </a:extLst>
          </p:cNvPr>
          <p:cNvSpPr/>
          <p:nvPr userDrawn="1"/>
        </p:nvSpPr>
        <p:spPr>
          <a:xfrm>
            <a:off x="0" y="2"/>
            <a:ext cx="7589838" cy="9689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566908F-E870-4A33-94F6-39CBB46018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33F252-72C3-4D10-845A-AFA134A80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9453A76-B894-4B35-86A2-8546D27FC7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9912" y="218690"/>
            <a:ext cx="2966937" cy="2517214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1D6B0860-048B-4A1B-994E-8D19ED0983C0}"/>
              </a:ext>
            </a:extLst>
          </p:cNvPr>
          <p:cNvSpPr/>
          <p:nvPr userDrawn="1"/>
        </p:nvSpPr>
        <p:spPr bwMode="gray">
          <a:xfrm>
            <a:off x="482990" y="2"/>
            <a:ext cx="3380928" cy="2735901"/>
          </a:xfrm>
          <a:prstGeom prst="round2SameRect">
            <a:avLst>
              <a:gd name="adj1" fmla="val 0"/>
              <a:gd name="adj2" fmla="val 923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861" tIns="314652" rIns="125861" rtlCol="0" anchor="ctr"/>
          <a:lstStyle/>
          <a:p>
            <a:pPr marL="0" marR="0" lvl="0" indent="0" algn="ctr" defTabSz="223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78D64B"/>
              </a:buClr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What’s new with UKG</a:t>
            </a:r>
            <a:endParaRPr kumimoji="0" lang="en-US" sz="36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olte Rounded Medium"/>
              <a:ea typeface="ＭＳ Ｐゴシック" charset="0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4B1819-B3D4-4D2F-996D-82A7F2D0706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3461166"/>
            <a:ext cx="6623858" cy="5637516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461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2 No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A9AA1C1-F6BE-412A-93CF-C1A329B5831D}"/>
              </a:ext>
            </a:extLst>
          </p:cNvPr>
          <p:cNvSpPr/>
          <p:nvPr userDrawn="1"/>
        </p:nvSpPr>
        <p:spPr>
          <a:xfrm>
            <a:off x="0" y="2"/>
            <a:ext cx="7589838" cy="9661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566908F-E870-4A33-94F6-39CBB46018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33F252-72C3-4D10-845A-AFA134A80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9453A76-B894-4B35-86A2-8546D27FC7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9912" y="218690"/>
            <a:ext cx="2966937" cy="2517214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CE47CDB9-E61C-4A7F-8BCA-4C815E547A1F}"/>
              </a:ext>
            </a:extLst>
          </p:cNvPr>
          <p:cNvSpPr/>
          <p:nvPr userDrawn="1"/>
        </p:nvSpPr>
        <p:spPr bwMode="gray">
          <a:xfrm>
            <a:off x="482992" y="2"/>
            <a:ext cx="3384000" cy="2735901"/>
          </a:xfrm>
          <a:prstGeom prst="round2SameRect">
            <a:avLst>
              <a:gd name="adj1" fmla="val 0"/>
              <a:gd name="adj2" fmla="val 923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861" tIns="314652" rIns="125861" rtlCol="0" anchor="ctr"/>
          <a:lstStyle/>
          <a:p>
            <a:pPr marL="0" marR="0" lvl="0" indent="0" algn="ctr" defTabSz="223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78D64B"/>
              </a:buClr>
              <a:buSzTx/>
              <a:buFont typeface="Arial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Hello UKG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olte Rounded Medium"/>
              <a:ea typeface="ＭＳ Ｐゴシック" charset="0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56AA6E-E17D-44E9-BBA7-3F79569D298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3461166"/>
            <a:ext cx="6623858" cy="5637516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1588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3 No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A9AA1C1-F6BE-412A-93CF-C1A329B5831D}"/>
              </a:ext>
            </a:extLst>
          </p:cNvPr>
          <p:cNvSpPr/>
          <p:nvPr userDrawn="1"/>
        </p:nvSpPr>
        <p:spPr>
          <a:xfrm>
            <a:off x="0" y="1"/>
            <a:ext cx="7589838" cy="9763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566908F-E870-4A33-94F6-39CBB46018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33F252-72C3-4D10-845A-AFA134A80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9453A76-B894-4B35-86A2-8546D27FC7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9912" y="218690"/>
            <a:ext cx="2966937" cy="2517214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FD1E80B3-6A1B-44F2-B06B-782CC4F512A3}"/>
              </a:ext>
            </a:extLst>
          </p:cNvPr>
          <p:cNvSpPr/>
          <p:nvPr userDrawn="1"/>
        </p:nvSpPr>
        <p:spPr bwMode="gray">
          <a:xfrm>
            <a:off x="482992" y="2"/>
            <a:ext cx="3384000" cy="2735901"/>
          </a:xfrm>
          <a:prstGeom prst="round2SameRect">
            <a:avLst>
              <a:gd name="adj1" fmla="val 0"/>
              <a:gd name="adj2" fmla="val 923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861" tIns="314652" rIns="125861" rtlCol="0" anchor="ctr"/>
          <a:lstStyle/>
          <a:p>
            <a:pPr marL="0" marR="0" lvl="0" indent="0" algn="ctr" defTabSz="223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78D64B"/>
              </a:buClr>
              <a:buSzTx/>
              <a:buFont typeface="Arial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Meet UKG!</a:t>
            </a:r>
            <a:endParaRPr kumimoji="0" lang="en-US" sz="44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olte Rounded Medium"/>
              <a:ea typeface="ＭＳ Ｐゴシック" charset="0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FE03F5-55AD-4F27-8029-5D66E94AE71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3461166"/>
            <a:ext cx="6623858" cy="5637516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7553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4 No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A9AA1C1-F6BE-412A-93CF-C1A329B5831D}"/>
              </a:ext>
            </a:extLst>
          </p:cNvPr>
          <p:cNvSpPr/>
          <p:nvPr userDrawn="1"/>
        </p:nvSpPr>
        <p:spPr>
          <a:xfrm>
            <a:off x="0" y="0"/>
            <a:ext cx="7589838" cy="9717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566908F-E870-4A33-94F6-39CBB46018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33F252-72C3-4D10-845A-AFA134A80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9453A76-B894-4B35-86A2-8546D27FC7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9912" y="218690"/>
            <a:ext cx="2966937" cy="2517214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09054390-35E2-4B5D-8D4D-2F0EEE0D7B06}"/>
              </a:ext>
            </a:extLst>
          </p:cNvPr>
          <p:cNvSpPr/>
          <p:nvPr userDrawn="1"/>
        </p:nvSpPr>
        <p:spPr bwMode="gray">
          <a:xfrm>
            <a:off x="482992" y="2"/>
            <a:ext cx="3384000" cy="2735901"/>
          </a:xfrm>
          <a:prstGeom prst="round2SameRect">
            <a:avLst>
              <a:gd name="adj1" fmla="val 0"/>
              <a:gd name="adj2" fmla="val 923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861" tIns="314652" rIns="125861" rtlCol="0" anchor="ctr"/>
          <a:lstStyle/>
          <a:p>
            <a:pPr marL="0" marR="0" lvl="0" indent="0" algn="ctr" defTabSz="223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78D64B"/>
              </a:buClr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Nice job UKG</a:t>
            </a:r>
            <a:endParaRPr kumimoji="0" lang="en-US" sz="36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olte Rounded Medium"/>
              <a:ea typeface="ＭＳ Ｐゴシック" charset="0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C25A2C-8154-4C67-9618-FC5FB8CB35A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3461166"/>
            <a:ext cx="6623858" cy="5637516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6228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 shot of an open computer sitting on a table&#10;&#10;Description automatically generated">
            <a:extLst>
              <a:ext uri="{FF2B5EF4-FFF2-40B4-BE49-F238E27FC236}">
                <a16:creationId xmlns:a16="http://schemas.microsoft.com/office/drawing/2014/main" id="{AEA9A39B-C783-4346-88EA-8E0EA5F39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14078" r="6947" b="5565"/>
          <a:stretch/>
        </p:blipFill>
        <p:spPr>
          <a:xfrm>
            <a:off x="-1" y="1573258"/>
            <a:ext cx="7589839" cy="71526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474BD8-69FD-49E4-95AD-2F96C6D99D9F}"/>
              </a:ext>
            </a:extLst>
          </p:cNvPr>
          <p:cNvSpPr/>
          <p:nvPr userDrawn="1"/>
        </p:nvSpPr>
        <p:spPr>
          <a:xfrm>
            <a:off x="1348704" y="4750856"/>
            <a:ext cx="4892431" cy="3066949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F1F1D-FB05-437D-9046-E15BFD0F2851}"/>
              </a:ext>
            </a:extLst>
          </p:cNvPr>
          <p:cNvSpPr/>
          <p:nvPr userDrawn="1"/>
        </p:nvSpPr>
        <p:spPr>
          <a:xfrm>
            <a:off x="0" y="1573258"/>
            <a:ext cx="7589838" cy="1809849"/>
          </a:xfrm>
          <a:prstGeom prst="rect">
            <a:avLst/>
          </a:prstGeom>
          <a:gradFill>
            <a:gsLst>
              <a:gs pos="2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075B276-2AEB-438D-8FDB-5E0E7D65874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89987" y="2076702"/>
            <a:ext cx="1952659" cy="2272062"/>
          </a:xfrm>
        </p:spPr>
        <p:txBody>
          <a:bodyPr/>
          <a:lstStyle>
            <a:lvl1pPr>
              <a:spcBef>
                <a:spcPts val="1376"/>
              </a:spcBef>
              <a:defRPr sz="20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F69388B-F46B-4330-BB36-18B5600C29D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818591" y="2076702"/>
            <a:ext cx="1952659" cy="2272062"/>
          </a:xfrm>
        </p:spPr>
        <p:txBody>
          <a:bodyPr/>
          <a:lstStyle>
            <a:lvl1pPr>
              <a:spcBef>
                <a:spcPts val="1376"/>
              </a:spcBef>
              <a:defRPr sz="20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079190-BDB3-4292-91B8-95542DD227F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47195" y="2076702"/>
            <a:ext cx="1952659" cy="2272062"/>
          </a:xfrm>
        </p:spPr>
        <p:txBody>
          <a:bodyPr/>
          <a:lstStyle>
            <a:lvl1pPr>
              <a:spcBef>
                <a:spcPts val="1376"/>
              </a:spcBef>
              <a:defRPr sz="20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6EBCEE22-C338-4249-8DF3-792461219B9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68373" y="8967507"/>
            <a:ext cx="1276472" cy="471978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E0F88C-8CAA-44CB-BBF4-38F818C364B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82992" y="9439485"/>
            <a:ext cx="6623858" cy="1149235"/>
          </a:xfrm>
        </p:spPr>
        <p:txBody>
          <a:bodyPr/>
          <a:lstStyle>
            <a:lvl1pPr>
              <a:spcBef>
                <a:spcPts val="1376"/>
              </a:spcBef>
              <a:defRPr sz="12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957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5 No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A9AA1C1-F6BE-412A-93CF-C1A329B5831D}"/>
              </a:ext>
            </a:extLst>
          </p:cNvPr>
          <p:cNvSpPr/>
          <p:nvPr userDrawn="1"/>
        </p:nvSpPr>
        <p:spPr>
          <a:xfrm>
            <a:off x="0" y="2"/>
            <a:ext cx="7589838" cy="9689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566908F-E870-4A33-94F6-39CBB46018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33F252-72C3-4D10-845A-AFA134A80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9453A76-B894-4B35-86A2-8546D27FC7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9912" y="218690"/>
            <a:ext cx="2966937" cy="2517214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F1195287-21AB-439D-9D16-4E36D61D53AF}"/>
              </a:ext>
            </a:extLst>
          </p:cNvPr>
          <p:cNvSpPr/>
          <p:nvPr userDrawn="1"/>
        </p:nvSpPr>
        <p:spPr bwMode="gray">
          <a:xfrm>
            <a:off x="482992" y="2"/>
            <a:ext cx="3384000" cy="2735901"/>
          </a:xfrm>
          <a:prstGeom prst="round2SameRect">
            <a:avLst>
              <a:gd name="adj1" fmla="val 0"/>
              <a:gd name="adj2" fmla="val 923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861" tIns="314652" rIns="125861" rtlCol="0" anchor="ctr"/>
          <a:lstStyle/>
          <a:p>
            <a:pPr marL="0" marR="0" lvl="0" indent="0" algn="ctr" defTabSz="223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78D64B"/>
              </a:buClr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UKG just got an update</a:t>
            </a:r>
            <a:endParaRPr kumimoji="0" lang="en-US" sz="36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olte Rounded Medium"/>
              <a:ea typeface="ＭＳ Ｐゴシック" charset="0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8D9253-7C13-4DC4-9B79-8AA56144EB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3461166"/>
            <a:ext cx="6623858" cy="5637516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276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6 No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A9AA1C1-F6BE-412A-93CF-C1A329B5831D}"/>
              </a:ext>
            </a:extLst>
          </p:cNvPr>
          <p:cNvSpPr/>
          <p:nvPr userDrawn="1"/>
        </p:nvSpPr>
        <p:spPr>
          <a:xfrm>
            <a:off x="0" y="2"/>
            <a:ext cx="7589838" cy="9744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566908F-E870-4A33-94F6-39CBB46018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33F252-72C3-4D10-845A-AFA134A80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9453A76-B894-4B35-86A2-8546D27FC7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9912" y="218690"/>
            <a:ext cx="2966937" cy="2517214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E7F65CE5-A7CA-46F2-9888-B6A71CA77B4E}"/>
              </a:ext>
            </a:extLst>
          </p:cNvPr>
          <p:cNvSpPr/>
          <p:nvPr userDrawn="1"/>
        </p:nvSpPr>
        <p:spPr bwMode="gray">
          <a:xfrm>
            <a:off x="482992" y="2"/>
            <a:ext cx="3384000" cy="2735901"/>
          </a:xfrm>
          <a:prstGeom prst="round2SameRect">
            <a:avLst>
              <a:gd name="adj1" fmla="val 0"/>
              <a:gd name="adj2" fmla="val 923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861" tIns="314652" rIns="125861" rtlCol="0" anchor="ctr"/>
          <a:lstStyle/>
          <a:p>
            <a:pPr marL="0" marR="0" lvl="0" indent="0" algn="ctr" defTabSz="223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78D64B"/>
              </a:buClr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Welcome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UKG!</a:t>
            </a:r>
            <a:endParaRPr kumimoji="0" lang="en-US" sz="36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olte Rounded Medium"/>
              <a:ea typeface="ＭＳ Ｐゴシック" charset="0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EB4A5B-0745-436F-89CF-39C4A187D55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3461166"/>
            <a:ext cx="6623858" cy="5637516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500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In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3C8E59C-2ECC-458C-8E55-44CEB2A2DAE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A4A32B91-2FF9-4AA3-864B-005DDD3453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22" name="gradient">
            <a:extLst>
              <a:ext uri="{FF2B5EF4-FFF2-40B4-BE49-F238E27FC236}">
                <a16:creationId xmlns:a16="http://schemas.microsoft.com/office/drawing/2014/main" id="{BEDA21FF-9CFF-42C7-BA44-A4B16BD0B5AE}"/>
              </a:ext>
            </a:extLst>
          </p:cNvPr>
          <p:cNvSpPr/>
          <p:nvPr userDrawn="1"/>
        </p:nvSpPr>
        <p:spPr bwMode="gray">
          <a:xfrm rot="10800000">
            <a:off x="-4873" y="7786552"/>
            <a:ext cx="7589838" cy="1873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B32184D-266E-4698-A5E0-2AC163FEA9F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2992" y="7961263"/>
            <a:ext cx="6623858" cy="1699137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4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F2949FA-2A8D-48EC-9B21-5FA5920C3A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5394218"/>
            <a:ext cx="6623858" cy="2202563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ABEFF1-AE84-4863-A929-A1D1F8218AD4}"/>
              </a:ext>
            </a:extLst>
          </p:cNvPr>
          <p:cNvSpPr/>
          <p:nvPr userDrawn="1"/>
        </p:nvSpPr>
        <p:spPr>
          <a:xfrm>
            <a:off x="1705481" y="2866297"/>
            <a:ext cx="2820799" cy="1705703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399A704-6BF7-4B49-9F44-3D402F193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300" r="1" b="20758"/>
          <a:stretch/>
        </p:blipFill>
        <p:spPr>
          <a:xfrm>
            <a:off x="493398" y="2347858"/>
            <a:ext cx="6603042" cy="281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63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n open computer sitting on a table&#10;&#10;Description automatically generated">
            <a:extLst>
              <a:ext uri="{FF2B5EF4-FFF2-40B4-BE49-F238E27FC236}">
                <a16:creationId xmlns:a16="http://schemas.microsoft.com/office/drawing/2014/main" id="{793AC173-6024-4134-94D3-25934F775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t="7844" r="5580" b="6830"/>
          <a:stretch/>
        </p:blipFill>
        <p:spPr>
          <a:xfrm>
            <a:off x="0" y="2218296"/>
            <a:ext cx="7589838" cy="73612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C19CD5-000A-43B4-A825-EF22DD609638}"/>
              </a:ext>
            </a:extLst>
          </p:cNvPr>
          <p:cNvSpPr/>
          <p:nvPr userDrawn="1"/>
        </p:nvSpPr>
        <p:spPr>
          <a:xfrm>
            <a:off x="1408176" y="5834908"/>
            <a:ext cx="4773167" cy="2976323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F1F1D-FB05-437D-9046-E15BFD0F2851}"/>
              </a:ext>
            </a:extLst>
          </p:cNvPr>
          <p:cNvSpPr/>
          <p:nvPr userDrawn="1"/>
        </p:nvSpPr>
        <p:spPr>
          <a:xfrm>
            <a:off x="0" y="2218297"/>
            <a:ext cx="7589838" cy="1809849"/>
          </a:xfrm>
          <a:prstGeom prst="rect">
            <a:avLst/>
          </a:prstGeom>
          <a:gradFill>
            <a:gsLst>
              <a:gs pos="2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1957366-CA31-409C-A5EB-D382FAE897D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0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DD9770D-3170-4122-BE40-0478C5DD4D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0284FA0-4338-4A0A-8DBD-5142FC9EEC7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2992" y="4535176"/>
            <a:ext cx="6623858" cy="813907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400" cap="none" baseline="0">
                <a:latin typeface="+mn-lt"/>
              </a:defRPr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9E95219-9F05-4AAF-B244-10840F94FD9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82992" y="2425443"/>
            <a:ext cx="6623858" cy="1899061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0261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43EABEE-699D-4A8F-BFAE-B22E46B851AC}"/>
              </a:ext>
            </a:extLst>
          </p:cNvPr>
          <p:cNvSpPr/>
          <p:nvPr userDrawn="1"/>
        </p:nvSpPr>
        <p:spPr>
          <a:xfrm>
            <a:off x="0" y="2218297"/>
            <a:ext cx="7589838" cy="1809849"/>
          </a:xfrm>
          <a:prstGeom prst="rect">
            <a:avLst/>
          </a:prstGeom>
          <a:gradFill>
            <a:gsLst>
              <a:gs pos="2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1957366-CA31-409C-A5EB-D382FAE897D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0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DD9770D-3170-4122-BE40-0478C5DD4D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B70F0C7-3C62-49E7-9FC0-09C72C019FA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8E03B70-56FC-4630-B33F-CFC7F5A6F8B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2992" y="4788181"/>
            <a:ext cx="6623858" cy="1035602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400" cap="none" baseline="0">
                <a:latin typeface="+mn-lt"/>
              </a:defRPr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7839EF2-7906-4EA5-A7FA-6B09063B5B3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82992" y="2425442"/>
            <a:ext cx="6623858" cy="2231405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8D022C-0F72-4A0F-A734-74A020A8CE39}"/>
              </a:ext>
            </a:extLst>
          </p:cNvPr>
          <p:cNvGrpSpPr/>
          <p:nvPr userDrawn="1"/>
        </p:nvGrpSpPr>
        <p:grpSpPr>
          <a:xfrm>
            <a:off x="617373" y="5909983"/>
            <a:ext cx="6355092" cy="3672661"/>
            <a:chOff x="1780941" y="7799001"/>
            <a:chExt cx="6543550" cy="480622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E26E51E-5AF4-4D6A-A114-2912C06245E6}"/>
                </a:ext>
              </a:extLst>
            </p:cNvPr>
            <p:cNvSpPr/>
            <p:nvPr userDrawn="1"/>
          </p:nvSpPr>
          <p:spPr>
            <a:xfrm>
              <a:off x="2941608" y="8169487"/>
              <a:ext cx="4166558" cy="3131117"/>
            </a:xfrm>
            <a:prstGeom prst="rect">
              <a:avLst/>
            </a:prstGeom>
            <a:pattFill prst="lgCheck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Insert screen image and </a:t>
              </a:r>
              <a:br>
                <a:rPr lang="en-US" dirty="0">
                  <a:solidFill>
                    <a:schemeClr val="tx2"/>
                  </a:solidFill>
                </a:rPr>
              </a:br>
              <a:r>
                <a:rPr lang="en-US" dirty="0">
                  <a:solidFill>
                    <a:schemeClr val="tx2"/>
                  </a:solidFill>
                </a:rPr>
                <a:t>send to back</a:t>
              </a:r>
            </a:p>
          </p:txBody>
        </p:sp>
        <p:pic>
          <p:nvPicPr>
            <p:cNvPr id="25" name="Picture 24" descr="A picture containing person, holding, hand, indoor&#10;&#10;Description automatically generated">
              <a:extLst>
                <a:ext uri="{FF2B5EF4-FFF2-40B4-BE49-F238E27FC236}">
                  <a16:creationId xmlns:a16="http://schemas.microsoft.com/office/drawing/2014/main" id="{BEB23363-B5BC-45FA-8F56-902EE4F1E9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941" y="7799001"/>
              <a:ext cx="6543550" cy="4806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190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ig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6F6530D-BEEE-4504-8FC2-2EFD74137BD0}"/>
              </a:ext>
            </a:extLst>
          </p:cNvPr>
          <p:cNvSpPr/>
          <p:nvPr userDrawn="1"/>
        </p:nvSpPr>
        <p:spPr>
          <a:xfrm>
            <a:off x="0" y="0"/>
            <a:ext cx="7589838" cy="97356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33F252-72C3-4D10-845A-AFA134A80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0892DF0-CDBA-46F9-97DA-780DD76B0CA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2992" y="8369741"/>
            <a:ext cx="6623858" cy="1132747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4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896DA1-6292-4BFE-80E9-76C44006E178}"/>
              </a:ext>
            </a:extLst>
          </p:cNvPr>
          <p:cNvSpPr/>
          <p:nvPr userDrawn="1"/>
        </p:nvSpPr>
        <p:spPr>
          <a:xfrm>
            <a:off x="3794919" y="1700460"/>
            <a:ext cx="3155923" cy="5462890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pic>
        <p:nvPicPr>
          <p:cNvPr id="7" name="Picture 6" descr="A close up of a computer&#10;&#10;Description automatically generated">
            <a:extLst>
              <a:ext uri="{FF2B5EF4-FFF2-40B4-BE49-F238E27FC236}">
                <a16:creationId xmlns:a16="http://schemas.microsoft.com/office/drawing/2014/main" id="{4B16E5AD-6CC3-4E88-8CBE-7BCE9E687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21" y="818096"/>
            <a:ext cx="3444827" cy="7186423"/>
          </a:xfrm>
          <a:prstGeom prst="rect">
            <a:avLst/>
          </a:prstGeom>
        </p:spPr>
      </p:pic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44F6E4E3-11B6-4BE0-A01B-225BF5A54E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745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8DABC6E7-45F5-4499-B413-8059F4580A5E}"/>
              </a:ext>
            </a:extLst>
          </p:cNvPr>
          <p:cNvSpPr/>
          <p:nvPr userDrawn="1"/>
        </p:nvSpPr>
        <p:spPr bwMode="gray">
          <a:xfrm>
            <a:off x="482990" y="2"/>
            <a:ext cx="2621944" cy="2182365"/>
          </a:xfrm>
          <a:prstGeom prst="round2SameRect">
            <a:avLst>
              <a:gd name="adj1" fmla="val 0"/>
              <a:gd name="adj2" fmla="val 923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861" tIns="314652" rIns="125861" bIns="125861" rtlCol="0" anchor="ctr"/>
          <a:lstStyle/>
          <a:p>
            <a:pPr marL="0" marR="0" lvl="0" indent="0" algn="ctr" defTabSz="223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78D64B"/>
              </a:buClr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Your favorite co-worker has a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new name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9D56A2-1042-4EAA-A187-F56D5DD3571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0" y="2580146"/>
            <a:ext cx="2621944" cy="5452704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2222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EA9D05B-42A9-4416-B114-56AE7E0AED09}"/>
              </a:ext>
            </a:extLst>
          </p:cNvPr>
          <p:cNvSpPr/>
          <p:nvPr userDrawn="1"/>
        </p:nvSpPr>
        <p:spPr>
          <a:xfrm>
            <a:off x="0" y="4315099"/>
            <a:ext cx="7589838" cy="53641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B83A2A89-653C-46C1-8DC8-0901E50E78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58FF8D-5476-4805-B576-A3E67F528A2F}"/>
              </a:ext>
            </a:extLst>
          </p:cNvPr>
          <p:cNvSpPr/>
          <p:nvPr userDrawn="1"/>
        </p:nvSpPr>
        <p:spPr>
          <a:xfrm>
            <a:off x="0" y="2"/>
            <a:ext cx="7589838" cy="35211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62" dirty="0"/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60E71-D3F5-471B-9F95-14DA0DC6DD89}"/>
              </a:ext>
            </a:extLst>
          </p:cNvPr>
          <p:cNvSpPr/>
          <p:nvPr userDrawn="1"/>
        </p:nvSpPr>
        <p:spPr>
          <a:xfrm>
            <a:off x="1420316" y="343887"/>
            <a:ext cx="4669588" cy="2682777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33F252-72C3-4D10-845A-AFA134A80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2A4BA2-082B-4E4B-8A9F-40B8C4D76643}"/>
              </a:ext>
            </a:extLst>
          </p:cNvPr>
          <p:cNvSpPr/>
          <p:nvPr userDrawn="1"/>
        </p:nvSpPr>
        <p:spPr>
          <a:xfrm>
            <a:off x="0" y="3521186"/>
            <a:ext cx="7589838" cy="119859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3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78D64B"/>
              </a:buClr>
              <a:buSzTx/>
              <a:buFont typeface="Arial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Your favorite co-worker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has a new name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1B74FC2-B775-4971-8633-C39AA8DC3D1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2992" y="4953590"/>
            <a:ext cx="6623858" cy="943887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8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90A8AF8-CB98-4999-B7B0-8666342F579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82992" y="6068357"/>
            <a:ext cx="3173931" cy="3175070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7CA10BC-3E44-427A-A3AE-4C31AFC7D4F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932918" y="6068357"/>
            <a:ext cx="3173931" cy="3175070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A close up of a computer&#10;&#10;Description automatically generated">
            <a:extLst>
              <a:ext uri="{FF2B5EF4-FFF2-40B4-BE49-F238E27FC236}">
                <a16:creationId xmlns:a16="http://schemas.microsoft.com/office/drawing/2014/main" id="{02DFBF79-33D7-45E7-B1D1-EE43F8BD4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3"/>
          <a:stretch/>
        </p:blipFill>
        <p:spPr>
          <a:xfrm>
            <a:off x="1420316" y="298167"/>
            <a:ext cx="4749206" cy="305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25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1 No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A9AA1C1-F6BE-412A-93CF-C1A329B5831D}"/>
              </a:ext>
            </a:extLst>
          </p:cNvPr>
          <p:cNvSpPr/>
          <p:nvPr userDrawn="1"/>
        </p:nvSpPr>
        <p:spPr>
          <a:xfrm>
            <a:off x="0" y="2"/>
            <a:ext cx="7589838" cy="9689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8566908F-E870-4A33-94F6-39CBB46018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33F252-72C3-4D10-845A-AFA134A80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9453A76-B894-4B35-86A2-8546D27FC7E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9912" y="218690"/>
            <a:ext cx="2966937" cy="2517214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60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1D6B0860-048B-4A1B-994E-8D19ED0983C0}"/>
              </a:ext>
            </a:extLst>
          </p:cNvPr>
          <p:cNvSpPr/>
          <p:nvPr userDrawn="1"/>
        </p:nvSpPr>
        <p:spPr bwMode="gray">
          <a:xfrm>
            <a:off x="482990" y="2"/>
            <a:ext cx="3380928" cy="2735901"/>
          </a:xfrm>
          <a:prstGeom prst="round2SameRect">
            <a:avLst>
              <a:gd name="adj1" fmla="val 0"/>
              <a:gd name="adj2" fmla="val 9231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5861" tIns="314652" rIns="125861" rtlCol="0" anchor="ctr"/>
          <a:lstStyle/>
          <a:p>
            <a:pPr marL="0" marR="0" lvl="0" indent="0" algn="ctr" defTabSz="223986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78D64B"/>
              </a:buClr>
              <a:buSzTx/>
              <a:buFont typeface="Arial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Your favorite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co-worker has a new name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4B1819-B3D4-4D2F-996D-82A7F2D0706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3461166"/>
            <a:ext cx="6623858" cy="5637516"/>
          </a:xfrm>
        </p:spPr>
        <p:txBody>
          <a:bodyPr/>
          <a:lstStyle>
            <a:lvl1pPr>
              <a:spcBef>
                <a:spcPts val="1376"/>
              </a:spcBef>
              <a:defRPr sz="1800" b="0" cap="none">
                <a:solidFill>
                  <a:schemeClr val="tx2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>
                <a:latin typeface="+mj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053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F2BAA95-B5AE-4DB6-8BB8-A60C476CE25A}"/>
              </a:ext>
            </a:extLst>
          </p:cNvPr>
          <p:cNvSpPr/>
          <p:nvPr userDrawn="1"/>
        </p:nvSpPr>
        <p:spPr>
          <a:xfrm>
            <a:off x="1663728" y="2061608"/>
            <a:ext cx="4181901" cy="3171693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pic>
        <p:nvPicPr>
          <p:cNvPr id="5" name="Picture 4" descr="A picture containing table, person, water, holding&#10;&#10;Description automatically generated">
            <a:extLst>
              <a:ext uri="{FF2B5EF4-FFF2-40B4-BE49-F238E27FC236}">
                <a16:creationId xmlns:a16="http://schemas.microsoft.com/office/drawing/2014/main" id="{96032139-DBB9-4AEE-843B-AD41C0A43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t="36057" r="31008" b="26756"/>
          <a:stretch/>
        </p:blipFill>
        <p:spPr>
          <a:xfrm>
            <a:off x="1" y="1573261"/>
            <a:ext cx="7589838" cy="41314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89986" y="5915457"/>
            <a:ext cx="6209867" cy="2567782"/>
          </a:xfrm>
        </p:spPr>
        <p:txBody>
          <a:bodyPr/>
          <a:lstStyle>
            <a:lvl1pPr>
              <a:spcBef>
                <a:spcPts val="1376"/>
              </a:spcBef>
              <a:defRPr sz="18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/>
            </a:lvl2pPr>
            <a:lvl3pPr marL="0" indent="0">
              <a:buNone/>
              <a:defRPr lang="en-US" sz="1200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Source Sans Pro Light" panose="020B0403030403020204" pitchFamily="34" charset="0"/>
                <a:cs typeface="Arial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06F7927-5F4C-45BB-944F-D7D6AD7904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68373" y="8967507"/>
            <a:ext cx="1276472" cy="471978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8388A9-151F-459B-88AC-D71486385C2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82992" y="9439485"/>
            <a:ext cx="6623858" cy="1149235"/>
          </a:xfrm>
        </p:spPr>
        <p:txBody>
          <a:bodyPr/>
          <a:lstStyle>
            <a:lvl1pPr>
              <a:spcBef>
                <a:spcPts val="1376"/>
              </a:spcBef>
              <a:defRPr sz="12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72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F2BAA95-B5AE-4DB6-8BB8-A60C476CE25A}"/>
              </a:ext>
            </a:extLst>
          </p:cNvPr>
          <p:cNvSpPr/>
          <p:nvPr userDrawn="1"/>
        </p:nvSpPr>
        <p:spPr>
          <a:xfrm>
            <a:off x="694944" y="2304288"/>
            <a:ext cx="1975104" cy="3858768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pic>
        <p:nvPicPr>
          <p:cNvPr id="4" name="Picture 3" descr="A hand holding a cellphone&#10;&#10;Description automatically generated">
            <a:extLst>
              <a:ext uri="{FF2B5EF4-FFF2-40B4-BE49-F238E27FC236}">
                <a16:creationId xmlns:a16="http://schemas.microsoft.com/office/drawing/2014/main" id="{7EA32E9F-AF58-4B7E-9E26-58E8E0A42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5"/>
          <a:stretch/>
        </p:blipFill>
        <p:spPr>
          <a:xfrm>
            <a:off x="-181839" y="1499615"/>
            <a:ext cx="5709864" cy="7190937"/>
          </a:xfrm>
          <a:prstGeom prst="rect">
            <a:avLst/>
          </a:prstGeom>
        </p:spPr>
      </p:pic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5209630F-9D9F-48F4-A4CB-2167F6366C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68373" y="8967507"/>
            <a:ext cx="1276472" cy="471978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6C3EBC-A61C-4FFD-9FE0-C25DCC0476A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82992" y="9439485"/>
            <a:ext cx="6623858" cy="1149235"/>
          </a:xfrm>
        </p:spPr>
        <p:txBody>
          <a:bodyPr/>
          <a:lstStyle>
            <a:lvl1pPr>
              <a:spcBef>
                <a:spcPts val="1376"/>
              </a:spcBef>
              <a:defRPr sz="12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ABA15C1-8B40-4560-A1A6-7B5FD90E0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921" y="2045238"/>
            <a:ext cx="3449926" cy="4969800"/>
          </a:xfrm>
        </p:spPr>
        <p:txBody>
          <a:bodyPr/>
          <a:lstStyle>
            <a:lvl1pPr>
              <a:spcBef>
                <a:spcPts val="2753"/>
              </a:spcBef>
              <a:defRPr/>
            </a:lvl1pPr>
            <a:lvl2pPr>
              <a:spcBef>
                <a:spcPts val="413"/>
              </a:spcBef>
              <a:defRPr/>
            </a:lvl2pPr>
            <a:lvl3pPr marL="0" indent="0">
              <a:buNone/>
              <a:defRPr lang="en-US" sz="1200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Source Sans Pro Light" panose="020B0403030403020204" pitchFamily="34" charset="0"/>
                <a:cs typeface="Arial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0" lvl="2" indent="0" algn="l" defTabSz="346138" rtl="0" eaLnBrk="1" fontAlgn="base" hangingPunct="1">
              <a:spcBef>
                <a:spcPts val="275"/>
              </a:spcBef>
              <a:spcAft>
                <a:spcPts val="413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77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8ACB20-41F8-4EB3-87EB-4C3E4CA58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6" t="48077" r="30259" b="2286"/>
          <a:stretch/>
        </p:blipFill>
        <p:spPr>
          <a:xfrm>
            <a:off x="-2" y="1"/>
            <a:ext cx="7589840" cy="478411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360E71-D3F5-471B-9F95-14DA0DC6DD89}"/>
              </a:ext>
            </a:extLst>
          </p:cNvPr>
          <p:cNvSpPr/>
          <p:nvPr userDrawn="1"/>
        </p:nvSpPr>
        <p:spPr>
          <a:xfrm>
            <a:off x="1642837" y="301542"/>
            <a:ext cx="4304165" cy="2438552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45A966-6CF1-4CC7-B7B7-3D2AB8ADF109}"/>
              </a:ext>
            </a:extLst>
          </p:cNvPr>
          <p:cNvSpPr/>
          <p:nvPr userDrawn="1"/>
        </p:nvSpPr>
        <p:spPr>
          <a:xfrm>
            <a:off x="0" y="4779795"/>
            <a:ext cx="7589838" cy="38954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62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08E51C93-6498-4F5F-A5D2-C79155C32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92" y="5349082"/>
            <a:ext cx="6623858" cy="3083588"/>
          </a:xfrm>
        </p:spPr>
        <p:txBody>
          <a:bodyPr/>
          <a:lstStyle>
            <a:lvl1pPr>
              <a:spcBef>
                <a:spcPts val="1376"/>
              </a:spcBef>
              <a:defRPr sz="1800"/>
            </a:lvl1pPr>
            <a:lvl2pPr>
              <a:spcBef>
                <a:spcPts val="0"/>
              </a:spcBef>
              <a:spcAft>
                <a:spcPts val="413"/>
              </a:spcAft>
              <a:defRPr sz="1400"/>
            </a:lvl2pPr>
            <a:lvl3pPr marL="0" indent="0">
              <a:buNone/>
              <a:defRPr lang="en-US" sz="1200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Source Sans Pro Light" panose="020B0403030403020204" pitchFamily="34" charset="0"/>
                <a:cs typeface="Arial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0" lvl="2" indent="0" algn="l" defTabSz="346138" rtl="0" eaLnBrk="1" fontAlgn="base" hangingPunct="1">
              <a:spcBef>
                <a:spcPts val="275"/>
              </a:spcBef>
              <a:spcAft>
                <a:spcPts val="413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A696FB90-CB78-4D0D-8750-13B8385AC2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68373" y="8967507"/>
            <a:ext cx="1276472" cy="471978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AD9BE-D579-40C4-86DB-3BC0770EE97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82992" y="9439485"/>
            <a:ext cx="6623858" cy="1149235"/>
          </a:xfrm>
        </p:spPr>
        <p:txBody>
          <a:bodyPr/>
          <a:lstStyle>
            <a:lvl1pPr>
              <a:spcBef>
                <a:spcPts val="1376"/>
              </a:spcBef>
              <a:defRPr sz="12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gradient">
            <a:extLst>
              <a:ext uri="{FF2B5EF4-FFF2-40B4-BE49-F238E27FC236}">
                <a16:creationId xmlns:a16="http://schemas.microsoft.com/office/drawing/2014/main" id="{23EC3327-53C3-4E4A-9475-D3E9C642C80D}"/>
              </a:ext>
            </a:extLst>
          </p:cNvPr>
          <p:cNvSpPr/>
          <p:nvPr userDrawn="1"/>
        </p:nvSpPr>
        <p:spPr bwMode="gray">
          <a:xfrm rot="10800000">
            <a:off x="0" y="3667857"/>
            <a:ext cx="7589838" cy="15196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en-US" sz="1362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96889D45-0450-4019-BA9D-63645F2AA45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82992" y="3694767"/>
            <a:ext cx="6623858" cy="132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2930" tIns="31466" rIns="62930" bIns="31466" numCol="1" anchor="b" anchorCtr="0" compatLnSpc="1">
            <a:prstTxWarp prst="textNoShape">
              <a:avLst/>
            </a:prstTxWarp>
          </a:bodyPr>
          <a:lstStyle>
            <a:lvl1pPr algn="l" defTabSz="50292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 b="0" kern="1200">
                <a:solidFill>
                  <a:schemeClr val="bg1"/>
                </a:solidFill>
                <a:latin typeface="+mj-lt"/>
                <a:ea typeface="ＭＳ Ｐゴシック" charset="0"/>
                <a:cs typeface="Arial"/>
              </a:defRPr>
            </a:lvl1pPr>
            <a:lvl2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50292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100584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50876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201168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3800" dirty="0">
                <a:solidFill>
                  <a:schemeClr val="bg1"/>
                </a:solidFill>
              </a:rPr>
              <a:t>Meet your new favorite</a:t>
            </a:r>
            <a:br>
              <a:rPr lang="en-US" sz="3800" dirty="0">
                <a:solidFill>
                  <a:schemeClr val="bg1"/>
                </a:solidFill>
              </a:rPr>
            </a:br>
            <a:r>
              <a:rPr lang="en-US" sz="3800" dirty="0">
                <a:solidFill>
                  <a:schemeClr val="bg1"/>
                </a:solidFill>
              </a:rPr>
              <a:t>co-worker. UKG</a:t>
            </a:r>
          </a:p>
        </p:txBody>
      </p:sp>
    </p:spTree>
    <p:extLst>
      <p:ext uri="{BB962C8B-B14F-4D97-AF65-F5344CB8AC3E}">
        <p14:creationId xmlns:p14="http://schemas.microsoft.com/office/powerpoint/2010/main" val="428753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No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86D1A0-8413-44D9-B5C9-02395C7C966B}"/>
              </a:ext>
            </a:extLst>
          </p:cNvPr>
          <p:cNvSpPr/>
          <p:nvPr userDrawn="1"/>
        </p:nvSpPr>
        <p:spPr>
          <a:xfrm>
            <a:off x="0" y="1526990"/>
            <a:ext cx="7589838" cy="193418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0FDC8EA-CBC5-43ED-A39D-C39081F39B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2992" y="3649963"/>
            <a:ext cx="6623858" cy="4905572"/>
          </a:xfrm>
        </p:spPr>
        <p:txBody>
          <a:bodyPr anchor="t" anchorCtr="0"/>
          <a:lstStyle>
            <a:lvl1pPr>
              <a:spcBef>
                <a:spcPts val="1376"/>
              </a:spcBef>
              <a:defRPr sz="1800"/>
            </a:lvl1pPr>
            <a:lvl2pPr>
              <a:spcBef>
                <a:spcPts val="0"/>
              </a:spcBef>
              <a:spcAft>
                <a:spcPts val="413"/>
              </a:spcAft>
              <a:defRPr sz="1400"/>
            </a:lvl2pPr>
            <a:lvl3pPr marL="0" indent="0">
              <a:buNone/>
              <a:defRPr lang="en-US" sz="1200" kern="1200" dirty="0">
                <a:solidFill>
                  <a:schemeClr val="tx1">
                    <a:lumMod val="50000"/>
                  </a:schemeClr>
                </a:solidFill>
                <a:latin typeface="+mn-lt"/>
                <a:ea typeface="Source Sans Pro Light" panose="020B0403030403020204" pitchFamily="34" charset="0"/>
                <a:cs typeface="Arial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0" lvl="2" indent="0" algn="l" defTabSz="346138" rtl="0" eaLnBrk="1" fontAlgn="base" hangingPunct="1">
              <a:spcBef>
                <a:spcPts val="275"/>
              </a:spcBef>
              <a:spcAft>
                <a:spcPts val="413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A9E56FA-ABA5-4008-AF1E-7B568A6164C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82992" y="2045237"/>
            <a:ext cx="6623858" cy="1132747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800" b="0" cap="none" baseline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defRPr sz="1800" cap="none" baseline="0">
                <a:solidFill>
                  <a:schemeClr val="bg1"/>
                </a:solidFill>
              </a:defRPr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009B01E0-7DC6-4FDA-AB6E-E67AA9C39EF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68373" y="8967507"/>
            <a:ext cx="1276472" cy="471978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B5BBFF-7017-44A3-B418-451DB819002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9439485"/>
            <a:ext cx="6623858" cy="1149235"/>
          </a:xfrm>
        </p:spPr>
        <p:txBody>
          <a:bodyPr/>
          <a:lstStyle>
            <a:lvl1pPr>
              <a:spcBef>
                <a:spcPts val="1376"/>
              </a:spcBef>
              <a:defRPr sz="12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213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In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dient">
            <a:extLst>
              <a:ext uri="{FF2B5EF4-FFF2-40B4-BE49-F238E27FC236}">
                <a16:creationId xmlns:a16="http://schemas.microsoft.com/office/drawing/2014/main" id="{D2995A22-55A1-4AF0-857F-600295D9FD18}"/>
              </a:ext>
            </a:extLst>
          </p:cNvPr>
          <p:cNvSpPr/>
          <p:nvPr userDrawn="1"/>
        </p:nvSpPr>
        <p:spPr bwMode="gray">
          <a:xfrm rot="10800000">
            <a:off x="0" y="1887911"/>
            <a:ext cx="7589838" cy="3191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88713-A198-4025-8A91-1FD4F486F18E}"/>
              </a:ext>
            </a:extLst>
          </p:cNvPr>
          <p:cNvSpPr/>
          <p:nvPr userDrawn="1"/>
        </p:nvSpPr>
        <p:spPr>
          <a:xfrm>
            <a:off x="1755648" y="2699207"/>
            <a:ext cx="2842902" cy="1616761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402C3C-7049-4DB4-B502-5106BE5BA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570" r="1" b="17778"/>
          <a:stretch/>
        </p:blipFill>
        <p:spPr>
          <a:xfrm>
            <a:off x="493398" y="2075688"/>
            <a:ext cx="6603042" cy="300369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AAA67D-6646-44D0-9837-C556C79AEE3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5349083"/>
            <a:ext cx="6623858" cy="2485005"/>
          </a:xfrm>
        </p:spPr>
        <p:txBody>
          <a:bodyPr/>
          <a:lstStyle>
            <a:lvl1pPr>
              <a:spcBef>
                <a:spcPts val="1376"/>
              </a:spcBef>
              <a:defRPr sz="18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/>
            </a:lvl2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9B1D48-6455-4443-9B19-4570C683B1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2992" y="8495600"/>
            <a:ext cx="6623858" cy="1258607"/>
          </a:xfrm>
        </p:spPr>
        <p:txBody>
          <a:bodyPr/>
          <a:lstStyle>
            <a:lvl1pPr>
              <a:defRPr lang="en-US" sz="1400" b="0" kern="1200" cap="none" baseline="0" dirty="0">
                <a:solidFill>
                  <a:schemeClr val="tx2"/>
                </a:solidFill>
                <a:latin typeface="+mj-lt"/>
                <a:ea typeface="ＭＳ Ｐゴシック" charset="0"/>
                <a:cs typeface="Arial"/>
              </a:defRPr>
            </a:lvl1pPr>
            <a:lvl2pPr>
              <a:spcBef>
                <a:spcPts val="413"/>
              </a:spcBef>
              <a:spcAft>
                <a:spcPts val="826"/>
              </a:spcAft>
              <a:defRPr sz="110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marL="0" lvl="0" indent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6C631D-74CA-4491-9ED3-B1AC286E4A2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42DA0B8-1732-49D8-88B0-0CA236E2178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</p:spTree>
    <p:extLst>
      <p:ext uri="{BB962C8B-B14F-4D97-AF65-F5344CB8AC3E}">
        <p14:creationId xmlns:p14="http://schemas.microsoft.com/office/powerpoint/2010/main" val="2689492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screen shot of an open computer sitting on a table&#10;&#10;Description automatically generated">
            <a:extLst>
              <a:ext uri="{FF2B5EF4-FFF2-40B4-BE49-F238E27FC236}">
                <a16:creationId xmlns:a16="http://schemas.microsoft.com/office/drawing/2014/main" id="{5E649AF8-DB3B-4FDF-8ABD-7600F4B885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22098" r="6947" b="5564"/>
          <a:stretch/>
        </p:blipFill>
        <p:spPr>
          <a:xfrm>
            <a:off x="0" y="1887911"/>
            <a:ext cx="7589838" cy="643886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59B7513-C999-4B3B-8AF3-9A6E71805958}"/>
              </a:ext>
            </a:extLst>
          </p:cNvPr>
          <p:cNvSpPr/>
          <p:nvPr userDrawn="1"/>
        </p:nvSpPr>
        <p:spPr>
          <a:xfrm>
            <a:off x="1339756" y="4342564"/>
            <a:ext cx="4910327" cy="3066949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F1F1D-FB05-437D-9046-E15BFD0F2851}"/>
              </a:ext>
            </a:extLst>
          </p:cNvPr>
          <p:cNvSpPr/>
          <p:nvPr userDrawn="1"/>
        </p:nvSpPr>
        <p:spPr>
          <a:xfrm>
            <a:off x="0" y="1899490"/>
            <a:ext cx="7589838" cy="1809849"/>
          </a:xfrm>
          <a:prstGeom prst="rect">
            <a:avLst/>
          </a:prstGeom>
          <a:gradFill>
            <a:gsLst>
              <a:gs pos="2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075B276-2AEB-438D-8FDB-5E0E7D65874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89987" y="2076703"/>
            <a:ext cx="1952659" cy="1951318"/>
          </a:xfrm>
        </p:spPr>
        <p:txBody>
          <a:bodyPr/>
          <a:lstStyle>
            <a:lvl1pPr>
              <a:spcBef>
                <a:spcPts val="1376"/>
              </a:spcBef>
              <a:defRPr sz="20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600">
                <a:latin typeface="+mn-lt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F69388B-F46B-4330-BB36-18B5600C29D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818591" y="2076703"/>
            <a:ext cx="1952659" cy="1951318"/>
          </a:xfrm>
        </p:spPr>
        <p:txBody>
          <a:bodyPr/>
          <a:lstStyle>
            <a:lvl1pPr>
              <a:spcBef>
                <a:spcPts val="1376"/>
              </a:spcBef>
              <a:defRPr sz="20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600">
                <a:latin typeface="+mn-lt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079190-BDB3-4292-91B8-95542DD227F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47195" y="2076703"/>
            <a:ext cx="1952659" cy="1951318"/>
          </a:xfrm>
        </p:spPr>
        <p:txBody>
          <a:bodyPr/>
          <a:lstStyle>
            <a:lvl1pPr>
              <a:spcBef>
                <a:spcPts val="1376"/>
              </a:spcBef>
              <a:defRPr sz="20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600">
                <a:latin typeface="+mn-lt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3F396C5-D9C1-42F4-BB93-4FF5C6F4CAA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2992" y="8495600"/>
            <a:ext cx="6623858" cy="1258607"/>
          </a:xfrm>
        </p:spPr>
        <p:txBody>
          <a:bodyPr/>
          <a:lstStyle>
            <a:lvl1pPr>
              <a:defRPr lang="en-US" sz="1400" b="0" kern="1200" cap="none" baseline="0" dirty="0">
                <a:solidFill>
                  <a:schemeClr val="tx2"/>
                </a:solidFill>
                <a:latin typeface="+mj-lt"/>
                <a:ea typeface="ＭＳ Ｐゴシック" charset="0"/>
                <a:cs typeface="Arial"/>
              </a:defRPr>
            </a:lvl1pPr>
            <a:lvl2pPr>
              <a:spcBef>
                <a:spcPts val="413"/>
              </a:spcBef>
              <a:spcAft>
                <a:spcPts val="826"/>
              </a:spcAft>
              <a:defRPr sz="110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marL="0" lvl="0" indent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937EAD9-61B0-4610-A425-E234D7723C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7D2020D-4613-43C8-B286-806D33CDD20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</p:spTree>
    <p:extLst>
      <p:ext uri="{BB962C8B-B14F-4D97-AF65-F5344CB8AC3E}">
        <p14:creationId xmlns:p14="http://schemas.microsoft.com/office/powerpoint/2010/main" val="314111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grade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dient">
            <a:extLst>
              <a:ext uri="{FF2B5EF4-FFF2-40B4-BE49-F238E27FC236}">
                <a16:creationId xmlns:a16="http://schemas.microsoft.com/office/drawing/2014/main" id="{D2995A22-55A1-4AF0-857F-600295D9FD18}"/>
              </a:ext>
            </a:extLst>
          </p:cNvPr>
          <p:cNvSpPr/>
          <p:nvPr userDrawn="1"/>
        </p:nvSpPr>
        <p:spPr bwMode="gray">
          <a:xfrm rot="10800000">
            <a:off x="0" y="1887911"/>
            <a:ext cx="7589838" cy="31914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AAA67D-6646-44D0-9837-C556C79AEE3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2992" y="2202564"/>
            <a:ext cx="6623858" cy="2183456"/>
          </a:xfrm>
        </p:spPr>
        <p:txBody>
          <a:bodyPr/>
          <a:lstStyle>
            <a:lvl1pPr>
              <a:spcBef>
                <a:spcPts val="1376"/>
              </a:spcBef>
              <a:defRPr sz="18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413"/>
              </a:spcAft>
              <a:defRPr sz="1400"/>
            </a:lvl2pPr>
          </a:lstStyle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9B1D48-6455-4443-9B19-4570C683B1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2992" y="8495600"/>
            <a:ext cx="6623858" cy="1258607"/>
          </a:xfrm>
        </p:spPr>
        <p:txBody>
          <a:bodyPr/>
          <a:lstStyle>
            <a:lvl1pPr>
              <a:defRPr lang="en-US" sz="1400" b="0" kern="1200" cap="none" baseline="0" dirty="0">
                <a:solidFill>
                  <a:schemeClr val="tx2"/>
                </a:solidFill>
                <a:latin typeface="+mj-lt"/>
                <a:ea typeface="ＭＳ Ｐゴシック" charset="0"/>
                <a:cs typeface="Arial"/>
              </a:defRPr>
            </a:lvl1pPr>
            <a:lvl2pPr>
              <a:spcBef>
                <a:spcPts val="413"/>
              </a:spcBef>
              <a:spcAft>
                <a:spcPts val="826"/>
              </a:spcAft>
              <a:defRPr sz="1100">
                <a:latin typeface="+mn-lt"/>
              </a:defRPr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marL="0" lvl="0" indent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26C631D-74CA-4491-9ED3-B1AC286E4A2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345950" y="9850172"/>
            <a:ext cx="2621944" cy="629303"/>
          </a:xfrm>
        </p:spPr>
        <p:txBody>
          <a:bodyPr anchor="ctr" anchorCtr="0"/>
          <a:lstStyle>
            <a:lvl1pPr>
              <a:spcBef>
                <a:spcPts val="0"/>
              </a:spcBef>
              <a:spcAft>
                <a:spcPts val="0"/>
              </a:spcAft>
              <a:defRPr sz="1050" b="0" cap="none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050" cap="none" baseline="0"/>
            </a:lvl2pPr>
            <a:lvl3pPr>
              <a:spcBef>
                <a:spcPts val="413"/>
              </a:spcBef>
              <a:defRPr sz="964"/>
            </a:lvl3pPr>
            <a:lvl4pPr>
              <a:spcBef>
                <a:spcPts val="413"/>
              </a:spcBef>
              <a:defRPr sz="964"/>
            </a:lvl4pPr>
            <a:lvl5pPr>
              <a:spcBef>
                <a:spcPts val="413"/>
              </a:spcBef>
              <a:defRPr sz="96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42DA0B8-1732-49D8-88B0-0CA236E2178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2989" y="9850173"/>
            <a:ext cx="1586966" cy="629304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 lang="en-US" sz="826">
                <a:solidFill>
                  <a:schemeClr val="bg2">
                    <a:lumMod val="90000"/>
                  </a:schemeClr>
                </a:solidFill>
                <a:ea typeface="+mn-ea"/>
                <a:cs typeface="+mn-cs"/>
              </a:defRPr>
            </a:lvl1pPr>
          </a:lstStyle>
          <a:p>
            <a:pPr marL="0" marR="0" lvl="0" indent="0" algn="ctr" defTabSz="3146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None/>
              <a:tabLst/>
              <a:defRPr/>
            </a:pPr>
            <a:r>
              <a:rPr lang="en-US" sz="826" dirty="0">
                <a:solidFill>
                  <a:schemeClr val="bg2">
                    <a:lumMod val="90000"/>
                  </a:schemeClr>
                </a:solidFill>
              </a:rPr>
              <a:t>Click to insert COMPANY LOGO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231CE0-561D-4220-8FA1-2ABEC87DFE36}"/>
              </a:ext>
            </a:extLst>
          </p:cNvPr>
          <p:cNvGrpSpPr/>
          <p:nvPr userDrawn="1"/>
        </p:nvGrpSpPr>
        <p:grpSpPr>
          <a:xfrm>
            <a:off x="576107" y="4567181"/>
            <a:ext cx="6437625" cy="3747256"/>
            <a:chOff x="1780941" y="7799001"/>
            <a:chExt cx="6543550" cy="44954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87508F-157E-44DE-BBEF-913CCE59D997}"/>
                </a:ext>
              </a:extLst>
            </p:cNvPr>
            <p:cNvSpPr/>
            <p:nvPr userDrawn="1"/>
          </p:nvSpPr>
          <p:spPr>
            <a:xfrm>
              <a:off x="2941608" y="8169487"/>
              <a:ext cx="4166558" cy="3131117"/>
            </a:xfrm>
            <a:prstGeom prst="rect">
              <a:avLst/>
            </a:prstGeom>
            <a:pattFill prst="lgCheck">
              <a:fgClr>
                <a:schemeClr val="bg2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Insert screen image and </a:t>
              </a:r>
              <a:br>
                <a:rPr lang="en-US" dirty="0">
                  <a:solidFill>
                    <a:schemeClr val="tx2"/>
                  </a:solidFill>
                </a:rPr>
              </a:br>
              <a:r>
                <a:rPr lang="en-US" dirty="0">
                  <a:solidFill>
                    <a:schemeClr val="tx2"/>
                  </a:solidFill>
                </a:rPr>
                <a:t>send to back</a:t>
              </a:r>
            </a:p>
          </p:txBody>
        </p:sp>
        <p:pic>
          <p:nvPicPr>
            <p:cNvPr id="17" name="Picture 16" descr="A picture containing person, holding, hand, indoor&#10;&#10;Description automatically generated">
              <a:extLst>
                <a:ext uri="{FF2B5EF4-FFF2-40B4-BE49-F238E27FC236}">
                  <a16:creationId xmlns:a16="http://schemas.microsoft.com/office/drawing/2014/main" id="{E64D9170-ED73-4896-A231-E871178F0C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66"/>
            <a:stretch/>
          </p:blipFill>
          <p:spPr>
            <a:xfrm>
              <a:off x="1780941" y="7799001"/>
              <a:ext cx="6543550" cy="4495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751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3F00BE-D4DB-44E2-94A7-017A6CD92636}"/>
              </a:ext>
            </a:extLst>
          </p:cNvPr>
          <p:cNvSpPr/>
          <p:nvPr userDrawn="1"/>
        </p:nvSpPr>
        <p:spPr>
          <a:xfrm flipV="1">
            <a:off x="0" y="8696079"/>
            <a:ext cx="7589838" cy="200051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62"/>
          </a:p>
        </p:txBody>
      </p:sp>
      <p:sp>
        <p:nvSpPr>
          <p:cNvPr id="3" name="gradient">
            <a:extLst>
              <a:ext uri="{FF2B5EF4-FFF2-40B4-BE49-F238E27FC236}">
                <a16:creationId xmlns:a16="http://schemas.microsoft.com/office/drawing/2014/main" id="{1A60F7BC-C7ED-4D64-9889-3BC1501D2FD1}"/>
              </a:ext>
            </a:extLst>
          </p:cNvPr>
          <p:cNvSpPr/>
          <p:nvPr userDrawn="1"/>
        </p:nvSpPr>
        <p:spPr bwMode="gray">
          <a:xfrm rot="10800000" flipV="1">
            <a:off x="0" y="2"/>
            <a:ext cx="7589838" cy="15732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2992" y="2045237"/>
            <a:ext cx="6623858" cy="647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71B87606-FB30-4D42-85C8-F407E339146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82992" y="168652"/>
            <a:ext cx="6623858" cy="132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2930" tIns="31466" rIns="62930" bIns="31466" numCol="1" anchor="b" anchorCtr="0" compatLnSpc="1">
            <a:prstTxWarp prst="textNoShape">
              <a:avLst/>
            </a:prstTxWarp>
          </a:bodyPr>
          <a:lstStyle>
            <a:lvl1pPr algn="l" defTabSz="50292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 b="0" kern="1200">
                <a:solidFill>
                  <a:schemeClr val="bg1"/>
                </a:solidFill>
                <a:latin typeface="+mj-lt"/>
                <a:ea typeface="ＭＳ Ｐゴシック" charset="0"/>
                <a:cs typeface="Arial"/>
              </a:defRPr>
            </a:lvl1pPr>
            <a:lvl2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50292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100584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50876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201168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Meet your new favorite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co-worker. UKG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7496" y="10110424"/>
            <a:ext cx="263536" cy="5877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5000"/>
              </a:lnSpc>
              <a:spcBef>
                <a:spcPts val="454"/>
              </a:spcBef>
            </a:pPr>
            <a:fld id="{957BECD5-C9E8-2640-A10B-B12146CF0210}" type="slidenum">
              <a:rPr lang="en-US" sz="605" kern="1200" noProof="0" smtClean="0">
                <a:solidFill>
                  <a:schemeClr val="tx1">
                    <a:alpha val="50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pPr algn="ctr">
                <a:lnSpc>
                  <a:spcPct val="95000"/>
                </a:lnSpc>
                <a:spcBef>
                  <a:spcPts val="454"/>
                </a:spcBef>
              </a:pPr>
              <a:t>‹#›</a:t>
            </a:fld>
            <a:endParaRPr lang="en-US" sz="605" kern="1200" dirty="0" err="1">
              <a:solidFill>
                <a:schemeClr val="tx1">
                  <a:alpha val="50000"/>
                </a:schemeClr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3" name="UKG logo">
            <a:extLst>
              <a:ext uri="{FF2B5EF4-FFF2-40B4-BE49-F238E27FC236}">
                <a16:creationId xmlns:a16="http://schemas.microsoft.com/office/drawing/2014/main" id="{2571D4B8-D454-45B9-BA2C-355578F8E758}"/>
              </a:ext>
            </a:extLst>
          </p:cNvPr>
          <p:cNvGrpSpPr/>
          <p:nvPr userDrawn="1"/>
        </p:nvGrpSpPr>
        <p:grpSpPr>
          <a:xfrm>
            <a:off x="572690" y="9077162"/>
            <a:ext cx="754756" cy="262785"/>
            <a:chOff x="2290762" y="4519612"/>
            <a:chExt cx="3188589" cy="1019270"/>
          </a:xfrm>
        </p:grpSpPr>
        <p:sp>
          <p:nvSpPr>
            <p:cNvPr id="14" name="UKG">
              <a:extLst>
                <a:ext uri="{FF2B5EF4-FFF2-40B4-BE49-F238E27FC236}">
                  <a16:creationId xmlns:a16="http://schemas.microsoft.com/office/drawing/2014/main" id="{E438BA3C-09CB-46F4-8509-01BED314DF86}"/>
                </a:ext>
              </a:extLst>
            </p:cNvPr>
            <p:cNvSpPr/>
            <p:nvPr/>
          </p:nvSpPr>
          <p:spPr>
            <a:xfrm>
              <a:off x="2297239" y="4519612"/>
              <a:ext cx="3182112" cy="1019270"/>
            </a:xfrm>
            <a:custGeom>
              <a:avLst/>
              <a:gdLst>
                <a:gd name="connsiteX0" fmla="*/ 2020062 w 3182112"/>
                <a:gd name="connsiteY0" fmla="*/ 1019175 h 1019270"/>
                <a:gd name="connsiteX1" fmla="*/ 1938433 w 3182112"/>
                <a:gd name="connsiteY1" fmla="*/ 984790 h 1019270"/>
                <a:gd name="connsiteX2" fmla="*/ 1473708 w 3182112"/>
                <a:gd name="connsiteY2" fmla="*/ 509588 h 1019270"/>
                <a:gd name="connsiteX3" fmla="*/ 1938433 w 3182112"/>
                <a:gd name="connsiteY3" fmla="*/ 34290 h 1019270"/>
                <a:gd name="connsiteX4" fmla="*/ 2020443 w 3182112"/>
                <a:gd name="connsiteY4" fmla="*/ 0 h 1019270"/>
                <a:gd name="connsiteX5" fmla="*/ 2134267 w 3182112"/>
                <a:gd name="connsiteY5" fmla="*/ 113443 h 1019270"/>
                <a:gd name="connsiteX6" fmla="*/ 2101691 w 3182112"/>
                <a:gd name="connsiteY6" fmla="*/ 193929 h 1019270"/>
                <a:gd name="connsiteX7" fmla="*/ 1793081 w 3182112"/>
                <a:gd name="connsiteY7" fmla="*/ 509588 h 1019270"/>
                <a:gd name="connsiteX8" fmla="*/ 2101691 w 3182112"/>
                <a:gd name="connsiteY8" fmla="*/ 825246 h 1019270"/>
                <a:gd name="connsiteX9" fmla="*/ 2134267 w 3182112"/>
                <a:gd name="connsiteY9" fmla="*/ 905923 h 1019270"/>
                <a:gd name="connsiteX10" fmla="*/ 2020062 w 3182112"/>
                <a:gd name="connsiteY10" fmla="*/ 1019175 h 1019270"/>
                <a:gd name="connsiteX11" fmla="*/ 1457420 w 3182112"/>
                <a:gd name="connsiteY11" fmla="*/ 905065 h 1019270"/>
                <a:gd name="connsiteX12" fmla="*/ 1457420 w 3182112"/>
                <a:gd name="connsiteY12" fmla="*/ 114205 h 1019270"/>
                <a:gd name="connsiteX13" fmla="*/ 1343216 w 3182112"/>
                <a:gd name="connsiteY13" fmla="*/ 0 h 1019270"/>
                <a:gd name="connsiteX14" fmla="*/ 1229011 w 3182112"/>
                <a:gd name="connsiteY14" fmla="*/ 114205 h 1019270"/>
                <a:gd name="connsiteX15" fmla="*/ 1229011 w 3182112"/>
                <a:gd name="connsiteY15" fmla="*/ 905065 h 1019270"/>
                <a:gd name="connsiteX16" fmla="*/ 1343216 w 3182112"/>
                <a:gd name="connsiteY16" fmla="*/ 1019270 h 1019270"/>
                <a:gd name="connsiteX17" fmla="*/ 1457420 w 3182112"/>
                <a:gd name="connsiteY17" fmla="*/ 905065 h 1019270"/>
                <a:gd name="connsiteX18" fmla="*/ 3144012 w 3182112"/>
                <a:gd name="connsiteY18" fmla="*/ 874109 h 1019270"/>
                <a:gd name="connsiteX19" fmla="*/ 3182112 w 3182112"/>
                <a:gd name="connsiteY19" fmla="*/ 783622 h 1019270"/>
                <a:gd name="connsiteX20" fmla="*/ 3182112 w 3182112"/>
                <a:gd name="connsiteY20" fmla="*/ 521303 h 1019270"/>
                <a:gd name="connsiteX21" fmla="*/ 3067907 w 3182112"/>
                <a:gd name="connsiteY21" fmla="*/ 407099 h 1019270"/>
                <a:gd name="connsiteX22" fmla="*/ 2877693 w 3182112"/>
                <a:gd name="connsiteY22" fmla="*/ 407099 h 1019270"/>
                <a:gd name="connsiteX23" fmla="*/ 2763488 w 3182112"/>
                <a:gd name="connsiteY23" fmla="*/ 521303 h 1019270"/>
                <a:gd name="connsiteX24" fmla="*/ 2877693 w 3182112"/>
                <a:gd name="connsiteY24" fmla="*/ 635508 h 1019270"/>
                <a:gd name="connsiteX25" fmla="*/ 2953798 w 3182112"/>
                <a:gd name="connsiteY25" fmla="*/ 635508 h 1019270"/>
                <a:gd name="connsiteX26" fmla="*/ 2953798 w 3182112"/>
                <a:gd name="connsiteY26" fmla="*/ 739807 h 1019270"/>
                <a:gd name="connsiteX27" fmla="*/ 2775490 w 3182112"/>
                <a:gd name="connsiteY27" fmla="*/ 793528 h 1019270"/>
                <a:gd name="connsiteX28" fmla="*/ 2485644 w 3182112"/>
                <a:gd name="connsiteY28" fmla="*/ 509683 h 1019270"/>
                <a:gd name="connsiteX29" fmla="*/ 2775490 w 3182112"/>
                <a:gd name="connsiteY29" fmla="*/ 225171 h 1019270"/>
                <a:gd name="connsiteX30" fmla="*/ 2928747 w 3182112"/>
                <a:gd name="connsiteY30" fmla="*/ 267748 h 1019270"/>
                <a:gd name="connsiteX31" fmla="*/ 2987993 w 3182112"/>
                <a:gd name="connsiteY31" fmla="*/ 283940 h 1019270"/>
                <a:gd name="connsiteX32" fmla="*/ 3101435 w 3182112"/>
                <a:gd name="connsiteY32" fmla="*/ 169926 h 1019270"/>
                <a:gd name="connsiteX33" fmla="*/ 3045809 w 3182112"/>
                <a:gd name="connsiteY33" fmla="*/ 71723 h 1019270"/>
                <a:gd name="connsiteX34" fmla="*/ 2773489 w 3182112"/>
                <a:gd name="connsiteY34" fmla="*/ 0 h 1019270"/>
                <a:gd name="connsiteX35" fmla="*/ 2251805 w 3182112"/>
                <a:gd name="connsiteY35" fmla="*/ 509683 h 1019270"/>
                <a:gd name="connsiteX36" fmla="*/ 2773489 w 3182112"/>
                <a:gd name="connsiteY36" fmla="*/ 1018699 h 1019270"/>
                <a:gd name="connsiteX37" fmla="*/ 3144012 w 3182112"/>
                <a:gd name="connsiteY37" fmla="*/ 874109 h 1019270"/>
                <a:gd name="connsiteX38" fmla="*/ 966597 w 3182112"/>
                <a:gd name="connsiteY38" fmla="*/ 535877 h 1019270"/>
                <a:gd name="connsiteX39" fmla="*/ 966597 w 3182112"/>
                <a:gd name="connsiteY39" fmla="*/ 458819 h 1019270"/>
                <a:gd name="connsiteX40" fmla="*/ 852392 w 3182112"/>
                <a:gd name="connsiteY40" fmla="*/ 344615 h 1019270"/>
                <a:gd name="connsiteX41" fmla="*/ 738188 w 3182112"/>
                <a:gd name="connsiteY41" fmla="*/ 458819 h 1019270"/>
                <a:gd name="connsiteX42" fmla="*/ 738188 w 3182112"/>
                <a:gd name="connsiteY42" fmla="*/ 538734 h 1019270"/>
                <a:gd name="connsiteX43" fmla="*/ 483203 w 3182112"/>
                <a:gd name="connsiteY43" fmla="*/ 793718 h 1019270"/>
                <a:gd name="connsiteX44" fmla="*/ 228219 w 3182112"/>
                <a:gd name="connsiteY44" fmla="*/ 538734 h 1019270"/>
                <a:gd name="connsiteX45" fmla="*/ 228219 w 3182112"/>
                <a:gd name="connsiteY45" fmla="*/ 458819 h 1019270"/>
                <a:gd name="connsiteX46" fmla="*/ 114014 w 3182112"/>
                <a:gd name="connsiteY46" fmla="*/ 344615 h 1019270"/>
                <a:gd name="connsiteX47" fmla="*/ 0 w 3182112"/>
                <a:gd name="connsiteY47" fmla="*/ 458724 h 1019270"/>
                <a:gd name="connsiteX48" fmla="*/ 0 w 3182112"/>
                <a:gd name="connsiteY48" fmla="*/ 535781 h 1019270"/>
                <a:gd name="connsiteX49" fmla="*/ 483298 w 3182112"/>
                <a:gd name="connsiteY49" fmla="*/ 1019175 h 1019270"/>
                <a:gd name="connsiteX50" fmla="*/ 966597 w 3182112"/>
                <a:gd name="connsiteY50" fmla="*/ 535877 h 101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182112" h="1019270">
                  <a:moveTo>
                    <a:pt x="2020062" y="1019175"/>
                  </a:moveTo>
                  <a:cubicBezTo>
                    <a:pt x="1990439" y="1019175"/>
                    <a:pt x="1960816" y="1007745"/>
                    <a:pt x="1938433" y="984790"/>
                  </a:cubicBezTo>
                  <a:lnTo>
                    <a:pt x="1473708" y="509588"/>
                  </a:lnTo>
                  <a:lnTo>
                    <a:pt x="1938433" y="34290"/>
                  </a:lnTo>
                  <a:cubicBezTo>
                    <a:pt x="1960912" y="11430"/>
                    <a:pt x="1990630" y="0"/>
                    <a:pt x="2020443" y="0"/>
                  </a:cubicBezTo>
                  <a:cubicBezTo>
                    <a:pt x="2085499" y="0"/>
                    <a:pt x="2134267" y="52959"/>
                    <a:pt x="2134267" y="113443"/>
                  </a:cubicBezTo>
                  <a:cubicBezTo>
                    <a:pt x="2134267" y="142494"/>
                    <a:pt x="2123599" y="171545"/>
                    <a:pt x="2101691" y="193929"/>
                  </a:cubicBezTo>
                  <a:lnTo>
                    <a:pt x="1793081" y="509588"/>
                  </a:lnTo>
                  <a:lnTo>
                    <a:pt x="2101691" y="825246"/>
                  </a:lnTo>
                  <a:cubicBezTo>
                    <a:pt x="2123599" y="847725"/>
                    <a:pt x="2134267" y="876872"/>
                    <a:pt x="2134267" y="905923"/>
                  </a:cubicBezTo>
                  <a:cubicBezTo>
                    <a:pt x="2134267" y="966692"/>
                    <a:pt x="2085404" y="1019175"/>
                    <a:pt x="2020062" y="1019175"/>
                  </a:cubicBezTo>
                  <a:close/>
                  <a:moveTo>
                    <a:pt x="1457420" y="905065"/>
                  </a:moveTo>
                  <a:lnTo>
                    <a:pt x="1457420" y="114205"/>
                  </a:lnTo>
                  <a:cubicBezTo>
                    <a:pt x="1457420" y="51149"/>
                    <a:pt x="1406271" y="0"/>
                    <a:pt x="1343216" y="0"/>
                  </a:cubicBezTo>
                  <a:cubicBezTo>
                    <a:pt x="1280160" y="0"/>
                    <a:pt x="1229011" y="51149"/>
                    <a:pt x="1229011" y="114205"/>
                  </a:cubicBezTo>
                  <a:lnTo>
                    <a:pt x="1229011" y="905065"/>
                  </a:lnTo>
                  <a:cubicBezTo>
                    <a:pt x="1229011" y="968121"/>
                    <a:pt x="1280160" y="1019270"/>
                    <a:pt x="1343216" y="1019270"/>
                  </a:cubicBezTo>
                  <a:cubicBezTo>
                    <a:pt x="1406271" y="1019270"/>
                    <a:pt x="1457420" y="968121"/>
                    <a:pt x="1457420" y="905065"/>
                  </a:cubicBezTo>
                  <a:close/>
                  <a:moveTo>
                    <a:pt x="3144012" y="874109"/>
                  </a:moveTo>
                  <a:cubicBezTo>
                    <a:pt x="3168206" y="850487"/>
                    <a:pt x="3182112" y="817436"/>
                    <a:pt x="3182112" y="783622"/>
                  </a:cubicBezTo>
                  <a:lnTo>
                    <a:pt x="3182112" y="521303"/>
                  </a:lnTo>
                  <a:cubicBezTo>
                    <a:pt x="3182112" y="458248"/>
                    <a:pt x="3130963" y="407099"/>
                    <a:pt x="3067907" y="407099"/>
                  </a:cubicBezTo>
                  <a:lnTo>
                    <a:pt x="2877693" y="407099"/>
                  </a:lnTo>
                  <a:cubicBezTo>
                    <a:pt x="2814638" y="407099"/>
                    <a:pt x="2763488" y="458248"/>
                    <a:pt x="2763488" y="521303"/>
                  </a:cubicBezTo>
                  <a:cubicBezTo>
                    <a:pt x="2763488" y="584359"/>
                    <a:pt x="2814638" y="635508"/>
                    <a:pt x="2877693" y="635508"/>
                  </a:cubicBezTo>
                  <a:lnTo>
                    <a:pt x="2953798" y="635508"/>
                  </a:lnTo>
                  <a:lnTo>
                    <a:pt x="2953798" y="739807"/>
                  </a:lnTo>
                  <a:cubicBezTo>
                    <a:pt x="2907697" y="771430"/>
                    <a:pt x="2835593" y="793528"/>
                    <a:pt x="2775490" y="793528"/>
                  </a:cubicBezTo>
                  <a:cubicBezTo>
                    <a:pt x="2607469" y="793528"/>
                    <a:pt x="2485644" y="682657"/>
                    <a:pt x="2485644" y="509683"/>
                  </a:cubicBezTo>
                  <a:cubicBezTo>
                    <a:pt x="2485644" y="347663"/>
                    <a:pt x="2596039" y="225171"/>
                    <a:pt x="2775490" y="225171"/>
                  </a:cubicBezTo>
                  <a:cubicBezTo>
                    <a:pt x="2833021" y="225171"/>
                    <a:pt x="2885504" y="243650"/>
                    <a:pt x="2928747" y="267748"/>
                  </a:cubicBezTo>
                  <a:cubicBezTo>
                    <a:pt x="2947702" y="278321"/>
                    <a:pt x="2967800" y="284036"/>
                    <a:pt x="2987993" y="283940"/>
                  </a:cubicBezTo>
                  <a:cubicBezTo>
                    <a:pt x="3054096" y="283369"/>
                    <a:pt x="3101435" y="229457"/>
                    <a:pt x="3101435" y="169926"/>
                  </a:cubicBezTo>
                  <a:cubicBezTo>
                    <a:pt x="3101435" y="131064"/>
                    <a:pt x="3081623" y="93059"/>
                    <a:pt x="3045809" y="71723"/>
                  </a:cubicBezTo>
                  <a:cubicBezTo>
                    <a:pt x="2965895" y="24098"/>
                    <a:pt x="2866739" y="0"/>
                    <a:pt x="2773489" y="0"/>
                  </a:cubicBezTo>
                  <a:cubicBezTo>
                    <a:pt x="2446496" y="0"/>
                    <a:pt x="2251805" y="231172"/>
                    <a:pt x="2251805" y="509683"/>
                  </a:cubicBezTo>
                  <a:cubicBezTo>
                    <a:pt x="2251805" y="819722"/>
                    <a:pt x="2478596" y="1018699"/>
                    <a:pt x="2773489" y="1018699"/>
                  </a:cubicBezTo>
                  <a:cubicBezTo>
                    <a:pt x="2916174" y="1018699"/>
                    <a:pt x="3048286" y="967359"/>
                    <a:pt x="3144012" y="874109"/>
                  </a:cubicBezTo>
                  <a:close/>
                  <a:moveTo>
                    <a:pt x="966597" y="535877"/>
                  </a:moveTo>
                  <a:lnTo>
                    <a:pt x="966597" y="458819"/>
                  </a:lnTo>
                  <a:cubicBezTo>
                    <a:pt x="966597" y="395764"/>
                    <a:pt x="915448" y="344615"/>
                    <a:pt x="852392" y="344615"/>
                  </a:cubicBezTo>
                  <a:cubicBezTo>
                    <a:pt x="789337" y="344615"/>
                    <a:pt x="738188" y="395764"/>
                    <a:pt x="738188" y="458819"/>
                  </a:cubicBezTo>
                  <a:lnTo>
                    <a:pt x="738188" y="538734"/>
                  </a:lnTo>
                  <a:cubicBezTo>
                    <a:pt x="738188" y="679323"/>
                    <a:pt x="643700" y="793718"/>
                    <a:pt x="483203" y="793718"/>
                  </a:cubicBezTo>
                  <a:cubicBezTo>
                    <a:pt x="311658" y="793718"/>
                    <a:pt x="228219" y="679323"/>
                    <a:pt x="228219" y="538734"/>
                  </a:cubicBezTo>
                  <a:lnTo>
                    <a:pt x="228219" y="458819"/>
                  </a:lnTo>
                  <a:cubicBezTo>
                    <a:pt x="228219" y="395764"/>
                    <a:pt x="177070" y="344615"/>
                    <a:pt x="114014" y="344615"/>
                  </a:cubicBezTo>
                  <a:cubicBezTo>
                    <a:pt x="50959" y="344615"/>
                    <a:pt x="0" y="395764"/>
                    <a:pt x="0" y="458724"/>
                  </a:cubicBezTo>
                  <a:lnTo>
                    <a:pt x="0" y="535781"/>
                  </a:lnTo>
                  <a:cubicBezTo>
                    <a:pt x="0" y="802386"/>
                    <a:pt x="216789" y="1019175"/>
                    <a:pt x="483298" y="1019175"/>
                  </a:cubicBezTo>
                  <a:cubicBezTo>
                    <a:pt x="749808" y="1019175"/>
                    <a:pt x="966597" y="802386"/>
                    <a:pt x="966597" y="53587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Circles">
              <a:extLst>
                <a:ext uri="{FF2B5EF4-FFF2-40B4-BE49-F238E27FC236}">
                  <a16:creationId xmlns:a16="http://schemas.microsoft.com/office/drawing/2014/main" id="{40A87F6D-EBDD-431E-93D9-F8CC6250DDCA}"/>
                </a:ext>
              </a:extLst>
            </p:cNvPr>
            <p:cNvSpPr/>
            <p:nvPr/>
          </p:nvSpPr>
          <p:spPr>
            <a:xfrm>
              <a:off x="2290762" y="4519897"/>
              <a:ext cx="979550" cy="241268"/>
            </a:xfrm>
            <a:custGeom>
              <a:avLst/>
              <a:gdLst>
                <a:gd name="connsiteX0" fmla="*/ 241268 w 979550"/>
                <a:gd name="connsiteY0" fmla="*/ 120682 h 241268"/>
                <a:gd name="connsiteX1" fmla="*/ 120682 w 979550"/>
                <a:gd name="connsiteY1" fmla="*/ 241268 h 241268"/>
                <a:gd name="connsiteX2" fmla="*/ 0 w 979550"/>
                <a:gd name="connsiteY2" fmla="*/ 120682 h 241268"/>
                <a:gd name="connsiteX3" fmla="*/ 120587 w 979550"/>
                <a:gd name="connsiteY3" fmla="*/ 95 h 241268"/>
                <a:gd name="connsiteX4" fmla="*/ 241268 w 979550"/>
                <a:gd name="connsiteY4" fmla="*/ 120682 h 241268"/>
                <a:gd name="connsiteX5" fmla="*/ 858965 w 979550"/>
                <a:gd name="connsiteY5" fmla="*/ 0 h 241268"/>
                <a:gd name="connsiteX6" fmla="*/ 738378 w 979550"/>
                <a:gd name="connsiteY6" fmla="*/ 120586 h 241268"/>
                <a:gd name="connsiteX7" fmla="*/ 858965 w 979550"/>
                <a:gd name="connsiteY7" fmla="*/ 241173 h 241268"/>
                <a:gd name="connsiteX8" fmla="*/ 979551 w 979550"/>
                <a:gd name="connsiteY8" fmla="*/ 120586 h 241268"/>
                <a:gd name="connsiteX9" fmla="*/ 858965 w 979550"/>
                <a:gd name="connsiteY9" fmla="*/ 0 h 24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9550" h="241268">
                  <a:moveTo>
                    <a:pt x="241268" y="120682"/>
                  </a:moveTo>
                  <a:cubicBezTo>
                    <a:pt x="241268" y="187262"/>
                    <a:pt x="187262" y="241268"/>
                    <a:pt x="120682" y="241268"/>
                  </a:cubicBezTo>
                  <a:cubicBezTo>
                    <a:pt x="54102" y="241268"/>
                    <a:pt x="0" y="187262"/>
                    <a:pt x="0" y="120682"/>
                  </a:cubicBezTo>
                  <a:cubicBezTo>
                    <a:pt x="0" y="54102"/>
                    <a:pt x="54007" y="95"/>
                    <a:pt x="120587" y="95"/>
                  </a:cubicBezTo>
                  <a:cubicBezTo>
                    <a:pt x="187166" y="95"/>
                    <a:pt x="241268" y="54102"/>
                    <a:pt x="241268" y="120682"/>
                  </a:cubicBezTo>
                  <a:close/>
                  <a:moveTo>
                    <a:pt x="858965" y="0"/>
                  </a:moveTo>
                  <a:cubicBezTo>
                    <a:pt x="792385" y="0"/>
                    <a:pt x="738378" y="54007"/>
                    <a:pt x="738378" y="120586"/>
                  </a:cubicBezTo>
                  <a:cubicBezTo>
                    <a:pt x="738378" y="187166"/>
                    <a:pt x="792385" y="241173"/>
                    <a:pt x="858965" y="241173"/>
                  </a:cubicBezTo>
                  <a:cubicBezTo>
                    <a:pt x="925544" y="241173"/>
                    <a:pt x="979551" y="187166"/>
                    <a:pt x="979551" y="120586"/>
                  </a:cubicBezTo>
                  <a:cubicBezTo>
                    <a:pt x="979551" y="54007"/>
                    <a:pt x="925544" y="0"/>
                    <a:pt x="858965" y="0"/>
                  </a:cubicBezTo>
                  <a:close/>
                </a:path>
              </a:pathLst>
            </a:custGeom>
            <a:solidFill>
              <a:srgbClr val="30CE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171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18" r:id="rId2"/>
    <p:sldLayoutId id="2147483719" r:id="rId3"/>
    <p:sldLayoutId id="2147483720" r:id="rId4"/>
    <p:sldLayoutId id="2147483722" r:id="rId5"/>
    <p:sldLayoutId id="2147483723" r:id="rId6"/>
  </p:sldLayoutIdLst>
  <p:txStyles>
    <p:titleStyle>
      <a:lvl1pPr algn="l" defTabSz="3461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16" b="0" kern="1200">
          <a:solidFill>
            <a:schemeClr val="bg1"/>
          </a:solidFill>
          <a:latin typeface="+mj-lt"/>
          <a:ea typeface="ＭＳ Ｐゴシック" charset="0"/>
          <a:cs typeface="Arial"/>
        </a:defRPr>
      </a:lvl1pPr>
      <a:lvl2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2pPr>
      <a:lvl3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3pPr>
      <a:lvl4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4pPr>
      <a:lvl5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5pPr>
      <a:lvl6pPr marL="346138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6pPr>
      <a:lvl7pPr marL="692275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7pPr>
      <a:lvl8pPr marL="1038413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8pPr>
      <a:lvl9pPr marL="1384550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0" indent="0" algn="l" defTabSz="346138" rtl="0" eaLnBrk="1" fontAlgn="base" hangingPunct="1">
        <a:spcBef>
          <a:spcPts val="1652"/>
        </a:spcBef>
        <a:spcAft>
          <a:spcPct val="0"/>
        </a:spcAft>
        <a:buClr>
          <a:schemeClr val="accent2"/>
        </a:buClr>
        <a:buFont typeface="Arial" charset="0"/>
        <a:buNone/>
        <a:defRPr lang="en-US" sz="1800" b="0" kern="1200" cap="none" baseline="0" dirty="0" smtClean="0">
          <a:solidFill>
            <a:schemeClr val="tx2"/>
          </a:solidFill>
          <a:latin typeface="+mj-lt"/>
          <a:ea typeface="ＭＳ Ｐゴシック" charset="0"/>
          <a:cs typeface="Arial"/>
        </a:defRPr>
      </a:lvl1pPr>
      <a:lvl2pPr marL="0" indent="0" algn="l" defTabSz="346138" rtl="0" eaLnBrk="1" fontAlgn="base" hangingPunct="1">
        <a:spcBef>
          <a:spcPts val="2064"/>
        </a:spcBef>
        <a:spcAft>
          <a:spcPts val="206"/>
        </a:spcAft>
        <a:buFont typeface="Arial" charset="0"/>
        <a:buNone/>
        <a:defRPr lang="en-US" sz="1400" b="0" kern="1200" dirty="0">
          <a:solidFill>
            <a:schemeClr val="tx1">
              <a:lumMod val="50000"/>
            </a:schemeClr>
          </a:solidFill>
          <a:latin typeface="+mj-lt"/>
          <a:ea typeface="Source Sans Pro Light" panose="020B0403030403020204" pitchFamily="34" charset="0"/>
          <a:cs typeface="Arial"/>
        </a:defRPr>
      </a:lvl2pPr>
      <a:lvl3pPr marL="172632" indent="-172632" algn="l" defTabSz="346138" rtl="0" eaLnBrk="1" fontAlgn="base" hangingPunct="1">
        <a:spcBef>
          <a:spcPts val="275"/>
        </a:spcBef>
        <a:spcAft>
          <a:spcPts val="413"/>
        </a:spcAft>
        <a:buClr>
          <a:schemeClr val="accent2"/>
        </a:buClr>
        <a:buFont typeface="Arial" charset="0"/>
        <a:buChar char="•"/>
        <a:defRPr lang="en-US" sz="1200" kern="1200" dirty="0">
          <a:solidFill>
            <a:schemeClr val="tx1">
              <a:lumMod val="50000"/>
            </a:schemeClr>
          </a:solidFill>
          <a:latin typeface="+mn-lt"/>
          <a:ea typeface="Source Sans Pro Light" panose="020B0403030403020204" pitchFamily="34" charset="0"/>
          <a:cs typeface="Arial"/>
        </a:defRPr>
      </a:lvl3pPr>
      <a:lvl4pPr marL="157335" indent="-157335" algn="l" defTabSz="346138" rtl="0" eaLnBrk="1" fontAlgn="base" hangingPunct="1">
        <a:spcBef>
          <a:spcPts val="0"/>
        </a:spcBef>
        <a:spcAft>
          <a:spcPts val="413"/>
        </a:spcAft>
        <a:buFont typeface="Arial" charset="0"/>
        <a:buChar char="−"/>
        <a:defRPr sz="1200" kern="1200">
          <a:solidFill>
            <a:schemeClr val="tx1"/>
          </a:solidFill>
          <a:latin typeface="+mn-lt"/>
          <a:ea typeface="Arial" charset="0"/>
          <a:cs typeface="Arial"/>
        </a:defRPr>
      </a:lvl4pPr>
      <a:lvl5pPr marL="314670" indent="-157335" algn="l" defTabSz="346138" rtl="0" eaLnBrk="1" fontAlgn="base" hangingPunct="1">
        <a:spcBef>
          <a:spcPts val="0"/>
        </a:spcBef>
        <a:spcAft>
          <a:spcPts val="413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Arial" charset="0"/>
          <a:cs typeface="Arial"/>
        </a:defRPr>
      </a:lvl5pPr>
      <a:lvl6pPr marL="1903756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6pPr>
      <a:lvl7pPr marL="2249894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7pPr>
      <a:lvl8pPr marL="2596031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8pPr>
      <a:lvl9pPr marL="2942169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1pPr>
      <a:lvl2pPr marL="346138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2pPr>
      <a:lvl3pPr marL="692275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3pPr>
      <a:lvl4pPr marL="1038413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4pPr>
      <a:lvl5pPr marL="138455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5pPr>
      <a:lvl6pPr marL="1730688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6pPr>
      <a:lvl7pPr marL="2076825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7pPr>
      <a:lvl8pPr marL="2422963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8pPr>
      <a:lvl9pPr marL="276910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CD6C71-2F73-4D13-AA82-CD3FD15DE4FF}"/>
              </a:ext>
            </a:extLst>
          </p:cNvPr>
          <p:cNvSpPr/>
          <p:nvPr userDrawn="1"/>
        </p:nvSpPr>
        <p:spPr>
          <a:xfrm>
            <a:off x="0" y="0"/>
            <a:ext cx="7589838" cy="83144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62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2992" y="2198237"/>
            <a:ext cx="6623858" cy="58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7496" y="10110424"/>
            <a:ext cx="263536" cy="5877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5000"/>
              </a:lnSpc>
              <a:spcBef>
                <a:spcPts val="454"/>
              </a:spcBef>
            </a:pPr>
            <a:fld id="{957BECD5-C9E8-2640-A10B-B12146CF0210}" type="slidenum">
              <a:rPr lang="en-US" sz="605" kern="1200" noProof="0" smtClean="0">
                <a:solidFill>
                  <a:schemeClr val="tx1">
                    <a:alpha val="50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pPr algn="ctr">
                <a:lnSpc>
                  <a:spcPct val="95000"/>
                </a:lnSpc>
                <a:spcBef>
                  <a:spcPts val="454"/>
                </a:spcBef>
              </a:pPr>
              <a:t>‹#›</a:t>
            </a:fld>
            <a:endParaRPr lang="en-US" sz="605" kern="1200" dirty="0" err="1">
              <a:solidFill>
                <a:schemeClr val="tx1">
                  <a:alpha val="50000"/>
                </a:schemeClr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1" name="UKG logo">
            <a:extLst>
              <a:ext uri="{FF2B5EF4-FFF2-40B4-BE49-F238E27FC236}">
                <a16:creationId xmlns:a16="http://schemas.microsoft.com/office/drawing/2014/main" id="{7ACF715F-155A-4DD1-BCE7-35BF6F95FEF4}"/>
              </a:ext>
            </a:extLst>
          </p:cNvPr>
          <p:cNvGrpSpPr/>
          <p:nvPr userDrawn="1"/>
        </p:nvGrpSpPr>
        <p:grpSpPr>
          <a:xfrm>
            <a:off x="6145098" y="10031992"/>
            <a:ext cx="754756" cy="262785"/>
            <a:chOff x="2290762" y="4519612"/>
            <a:chExt cx="3188589" cy="1019270"/>
          </a:xfrm>
        </p:grpSpPr>
        <p:sp>
          <p:nvSpPr>
            <p:cNvPr id="12" name="UKG">
              <a:extLst>
                <a:ext uri="{FF2B5EF4-FFF2-40B4-BE49-F238E27FC236}">
                  <a16:creationId xmlns:a16="http://schemas.microsoft.com/office/drawing/2014/main" id="{C1DBDEFC-229D-4563-A67B-B3432EF9294E}"/>
                </a:ext>
              </a:extLst>
            </p:cNvPr>
            <p:cNvSpPr/>
            <p:nvPr/>
          </p:nvSpPr>
          <p:spPr>
            <a:xfrm>
              <a:off x="2297239" y="4519612"/>
              <a:ext cx="3182112" cy="1019270"/>
            </a:xfrm>
            <a:custGeom>
              <a:avLst/>
              <a:gdLst>
                <a:gd name="connsiteX0" fmla="*/ 2020062 w 3182112"/>
                <a:gd name="connsiteY0" fmla="*/ 1019175 h 1019270"/>
                <a:gd name="connsiteX1" fmla="*/ 1938433 w 3182112"/>
                <a:gd name="connsiteY1" fmla="*/ 984790 h 1019270"/>
                <a:gd name="connsiteX2" fmla="*/ 1473708 w 3182112"/>
                <a:gd name="connsiteY2" fmla="*/ 509588 h 1019270"/>
                <a:gd name="connsiteX3" fmla="*/ 1938433 w 3182112"/>
                <a:gd name="connsiteY3" fmla="*/ 34290 h 1019270"/>
                <a:gd name="connsiteX4" fmla="*/ 2020443 w 3182112"/>
                <a:gd name="connsiteY4" fmla="*/ 0 h 1019270"/>
                <a:gd name="connsiteX5" fmla="*/ 2134267 w 3182112"/>
                <a:gd name="connsiteY5" fmla="*/ 113443 h 1019270"/>
                <a:gd name="connsiteX6" fmla="*/ 2101691 w 3182112"/>
                <a:gd name="connsiteY6" fmla="*/ 193929 h 1019270"/>
                <a:gd name="connsiteX7" fmla="*/ 1793081 w 3182112"/>
                <a:gd name="connsiteY7" fmla="*/ 509588 h 1019270"/>
                <a:gd name="connsiteX8" fmla="*/ 2101691 w 3182112"/>
                <a:gd name="connsiteY8" fmla="*/ 825246 h 1019270"/>
                <a:gd name="connsiteX9" fmla="*/ 2134267 w 3182112"/>
                <a:gd name="connsiteY9" fmla="*/ 905923 h 1019270"/>
                <a:gd name="connsiteX10" fmla="*/ 2020062 w 3182112"/>
                <a:gd name="connsiteY10" fmla="*/ 1019175 h 1019270"/>
                <a:gd name="connsiteX11" fmla="*/ 1457420 w 3182112"/>
                <a:gd name="connsiteY11" fmla="*/ 905065 h 1019270"/>
                <a:gd name="connsiteX12" fmla="*/ 1457420 w 3182112"/>
                <a:gd name="connsiteY12" fmla="*/ 114205 h 1019270"/>
                <a:gd name="connsiteX13" fmla="*/ 1343216 w 3182112"/>
                <a:gd name="connsiteY13" fmla="*/ 0 h 1019270"/>
                <a:gd name="connsiteX14" fmla="*/ 1229011 w 3182112"/>
                <a:gd name="connsiteY14" fmla="*/ 114205 h 1019270"/>
                <a:gd name="connsiteX15" fmla="*/ 1229011 w 3182112"/>
                <a:gd name="connsiteY15" fmla="*/ 905065 h 1019270"/>
                <a:gd name="connsiteX16" fmla="*/ 1343216 w 3182112"/>
                <a:gd name="connsiteY16" fmla="*/ 1019270 h 1019270"/>
                <a:gd name="connsiteX17" fmla="*/ 1457420 w 3182112"/>
                <a:gd name="connsiteY17" fmla="*/ 905065 h 1019270"/>
                <a:gd name="connsiteX18" fmla="*/ 3144012 w 3182112"/>
                <a:gd name="connsiteY18" fmla="*/ 874109 h 1019270"/>
                <a:gd name="connsiteX19" fmla="*/ 3182112 w 3182112"/>
                <a:gd name="connsiteY19" fmla="*/ 783622 h 1019270"/>
                <a:gd name="connsiteX20" fmla="*/ 3182112 w 3182112"/>
                <a:gd name="connsiteY20" fmla="*/ 521303 h 1019270"/>
                <a:gd name="connsiteX21" fmla="*/ 3067907 w 3182112"/>
                <a:gd name="connsiteY21" fmla="*/ 407099 h 1019270"/>
                <a:gd name="connsiteX22" fmla="*/ 2877693 w 3182112"/>
                <a:gd name="connsiteY22" fmla="*/ 407099 h 1019270"/>
                <a:gd name="connsiteX23" fmla="*/ 2763488 w 3182112"/>
                <a:gd name="connsiteY23" fmla="*/ 521303 h 1019270"/>
                <a:gd name="connsiteX24" fmla="*/ 2877693 w 3182112"/>
                <a:gd name="connsiteY24" fmla="*/ 635508 h 1019270"/>
                <a:gd name="connsiteX25" fmla="*/ 2953798 w 3182112"/>
                <a:gd name="connsiteY25" fmla="*/ 635508 h 1019270"/>
                <a:gd name="connsiteX26" fmla="*/ 2953798 w 3182112"/>
                <a:gd name="connsiteY26" fmla="*/ 739807 h 1019270"/>
                <a:gd name="connsiteX27" fmla="*/ 2775490 w 3182112"/>
                <a:gd name="connsiteY27" fmla="*/ 793528 h 1019270"/>
                <a:gd name="connsiteX28" fmla="*/ 2485644 w 3182112"/>
                <a:gd name="connsiteY28" fmla="*/ 509683 h 1019270"/>
                <a:gd name="connsiteX29" fmla="*/ 2775490 w 3182112"/>
                <a:gd name="connsiteY29" fmla="*/ 225171 h 1019270"/>
                <a:gd name="connsiteX30" fmla="*/ 2928747 w 3182112"/>
                <a:gd name="connsiteY30" fmla="*/ 267748 h 1019270"/>
                <a:gd name="connsiteX31" fmla="*/ 2987993 w 3182112"/>
                <a:gd name="connsiteY31" fmla="*/ 283940 h 1019270"/>
                <a:gd name="connsiteX32" fmla="*/ 3101435 w 3182112"/>
                <a:gd name="connsiteY32" fmla="*/ 169926 h 1019270"/>
                <a:gd name="connsiteX33" fmla="*/ 3045809 w 3182112"/>
                <a:gd name="connsiteY33" fmla="*/ 71723 h 1019270"/>
                <a:gd name="connsiteX34" fmla="*/ 2773489 w 3182112"/>
                <a:gd name="connsiteY34" fmla="*/ 0 h 1019270"/>
                <a:gd name="connsiteX35" fmla="*/ 2251805 w 3182112"/>
                <a:gd name="connsiteY35" fmla="*/ 509683 h 1019270"/>
                <a:gd name="connsiteX36" fmla="*/ 2773489 w 3182112"/>
                <a:gd name="connsiteY36" fmla="*/ 1018699 h 1019270"/>
                <a:gd name="connsiteX37" fmla="*/ 3144012 w 3182112"/>
                <a:gd name="connsiteY37" fmla="*/ 874109 h 1019270"/>
                <a:gd name="connsiteX38" fmla="*/ 966597 w 3182112"/>
                <a:gd name="connsiteY38" fmla="*/ 535877 h 1019270"/>
                <a:gd name="connsiteX39" fmla="*/ 966597 w 3182112"/>
                <a:gd name="connsiteY39" fmla="*/ 458819 h 1019270"/>
                <a:gd name="connsiteX40" fmla="*/ 852392 w 3182112"/>
                <a:gd name="connsiteY40" fmla="*/ 344615 h 1019270"/>
                <a:gd name="connsiteX41" fmla="*/ 738188 w 3182112"/>
                <a:gd name="connsiteY41" fmla="*/ 458819 h 1019270"/>
                <a:gd name="connsiteX42" fmla="*/ 738188 w 3182112"/>
                <a:gd name="connsiteY42" fmla="*/ 538734 h 1019270"/>
                <a:gd name="connsiteX43" fmla="*/ 483203 w 3182112"/>
                <a:gd name="connsiteY43" fmla="*/ 793718 h 1019270"/>
                <a:gd name="connsiteX44" fmla="*/ 228219 w 3182112"/>
                <a:gd name="connsiteY44" fmla="*/ 538734 h 1019270"/>
                <a:gd name="connsiteX45" fmla="*/ 228219 w 3182112"/>
                <a:gd name="connsiteY45" fmla="*/ 458819 h 1019270"/>
                <a:gd name="connsiteX46" fmla="*/ 114014 w 3182112"/>
                <a:gd name="connsiteY46" fmla="*/ 344615 h 1019270"/>
                <a:gd name="connsiteX47" fmla="*/ 0 w 3182112"/>
                <a:gd name="connsiteY47" fmla="*/ 458724 h 1019270"/>
                <a:gd name="connsiteX48" fmla="*/ 0 w 3182112"/>
                <a:gd name="connsiteY48" fmla="*/ 535781 h 1019270"/>
                <a:gd name="connsiteX49" fmla="*/ 483298 w 3182112"/>
                <a:gd name="connsiteY49" fmla="*/ 1019175 h 1019270"/>
                <a:gd name="connsiteX50" fmla="*/ 966597 w 3182112"/>
                <a:gd name="connsiteY50" fmla="*/ 535877 h 101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182112" h="1019270">
                  <a:moveTo>
                    <a:pt x="2020062" y="1019175"/>
                  </a:moveTo>
                  <a:cubicBezTo>
                    <a:pt x="1990439" y="1019175"/>
                    <a:pt x="1960816" y="1007745"/>
                    <a:pt x="1938433" y="984790"/>
                  </a:cubicBezTo>
                  <a:lnTo>
                    <a:pt x="1473708" y="509588"/>
                  </a:lnTo>
                  <a:lnTo>
                    <a:pt x="1938433" y="34290"/>
                  </a:lnTo>
                  <a:cubicBezTo>
                    <a:pt x="1960912" y="11430"/>
                    <a:pt x="1990630" y="0"/>
                    <a:pt x="2020443" y="0"/>
                  </a:cubicBezTo>
                  <a:cubicBezTo>
                    <a:pt x="2085499" y="0"/>
                    <a:pt x="2134267" y="52959"/>
                    <a:pt x="2134267" y="113443"/>
                  </a:cubicBezTo>
                  <a:cubicBezTo>
                    <a:pt x="2134267" y="142494"/>
                    <a:pt x="2123599" y="171545"/>
                    <a:pt x="2101691" y="193929"/>
                  </a:cubicBezTo>
                  <a:lnTo>
                    <a:pt x="1793081" y="509588"/>
                  </a:lnTo>
                  <a:lnTo>
                    <a:pt x="2101691" y="825246"/>
                  </a:lnTo>
                  <a:cubicBezTo>
                    <a:pt x="2123599" y="847725"/>
                    <a:pt x="2134267" y="876872"/>
                    <a:pt x="2134267" y="905923"/>
                  </a:cubicBezTo>
                  <a:cubicBezTo>
                    <a:pt x="2134267" y="966692"/>
                    <a:pt x="2085404" y="1019175"/>
                    <a:pt x="2020062" y="1019175"/>
                  </a:cubicBezTo>
                  <a:close/>
                  <a:moveTo>
                    <a:pt x="1457420" y="905065"/>
                  </a:moveTo>
                  <a:lnTo>
                    <a:pt x="1457420" y="114205"/>
                  </a:lnTo>
                  <a:cubicBezTo>
                    <a:pt x="1457420" y="51149"/>
                    <a:pt x="1406271" y="0"/>
                    <a:pt x="1343216" y="0"/>
                  </a:cubicBezTo>
                  <a:cubicBezTo>
                    <a:pt x="1280160" y="0"/>
                    <a:pt x="1229011" y="51149"/>
                    <a:pt x="1229011" y="114205"/>
                  </a:cubicBezTo>
                  <a:lnTo>
                    <a:pt x="1229011" y="905065"/>
                  </a:lnTo>
                  <a:cubicBezTo>
                    <a:pt x="1229011" y="968121"/>
                    <a:pt x="1280160" y="1019270"/>
                    <a:pt x="1343216" y="1019270"/>
                  </a:cubicBezTo>
                  <a:cubicBezTo>
                    <a:pt x="1406271" y="1019270"/>
                    <a:pt x="1457420" y="968121"/>
                    <a:pt x="1457420" y="905065"/>
                  </a:cubicBezTo>
                  <a:close/>
                  <a:moveTo>
                    <a:pt x="3144012" y="874109"/>
                  </a:moveTo>
                  <a:cubicBezTo>
                    <a:pt x="3168206" y="850487"/>
                    <a:pt x="3182112" y="817436"/>
                    <a:pt x="3182112" y="783622"/>
                  </a:cubicBezTo>
                  <a:lnTo>
                    <a:pt x="3182112" y="521303"/>
                  </a:lnTo>
                  <a:cubicBezTo>
                    <a:pt x="3182112" y="458248"/>
                    <a:pt x="3130963" y="407099"/>
                    <a:pt x="3067907" y="407099"/>
                  </a:cubicBezTo>
                  <a:lnTo>
                    <a:pt x="2877693" y="407099"/>
                  </a:lnTo>
                  <a:cubicBezTo>
                    <a:pt x="2814638" y="407099"/>
                    <a:pt x="2763488" y="458248"/>
                    <a:pt x="2763488" y="521303"/>
                  </a:cubicBezTo>
                  <a:cubicBezTo>
                    <a:pt x="2763488" y="584359"/>
                    <a:pt x="2814638" y="635508"/>
                    <a:pt x="2877693" y="635508"/>
                  </a:cubicBezTo>
                  <a:lnTo>
                    <a:pt x="2953798" y="635508"/>
                  </a:lnTo>
                  <a:lnTo>
                    <a:pt x="2953798" y="739807"/>
                  </a:lnTo>
                  <a:cubicBezTo>
                    <a:pt x="2907697" y="771430"/>
                    <a:pt x="2835593" y="793528"/>
                    <a:pt x="2775490" y="793528"/>
                  </a:cubicBezTo>
                  <a:cubicBezTo>
                    <a:pt x="2607469" y="793528"/>
                    <a:pt x="2485644" y="682657"/>
                    <a:pt x="2485644" y="509683"/>
                  </a:cubicBezTo>
                  <a:cubicBezTo>
                    <a:pt x="2485644" y="347663"/>
                    <a:pt x="2596039" y="225171"/>
                    <a:pt x="2775490" y="225171"/>
                  </a:cubicBezTo>
                  <a:cubicBezTo>
                    <a:pt x="2833021" y="225171"/>
                    <a:pt x="2885504" y="243650"/>
                    <a:pt x="2928747" y="267748"/>
                  </a:cubicBezTo>
                  <a:cubicBezTo>
                    <a:pt x="2947702" y="278321"/>
                    <a:pt x="2967800" y="284036"/>
                    <a:pt x="2987993" y="283940"/>
                  </a:cubicBezTo>
                  <a:cubicBezTo>
                    <a:pt x="3054096" y="283369"/>
                    <a:pt x="3101435" y="229457"/>
                    <a:pt x="3101435" y="169926"/>
                  </a:cubicBezTo>
                  <a:cubicBezTo>
                    <a:pt x="3101435" y="131064"/>
                    <a:pt x="3081623" y="93059"/>
                    <a:pt x="3045809" y="71723"/>
                  </a:cubicBezTo>
                  <a:cubicBezTo>
                    <a:pt x="2965895" y="24098"/>
                    <a:pt x="2866739" y="0"/>
                    <a:pt x="2773489" y="0"/>
                  </a:cubicBezTo>
                  <a:cubicBezTo>
                    <a:pt x="2446496" y="0"/>
                    <a:pt x="2251805" y="231172"/>
                    <a:pt x="2251805" y="509683"/>
                  </a:cubicBezTo>
                  <a:cubicBezTo>
                    <a:pt x="2251805" y="819722"/>
                    <a:pt x="2478596" y="1018699"/>
                    <a:pt x="2773489" y="1018699"/>
                  </a:cubicBezTo>
                  <a:cubicBezTo>
                    <a:pt x="2916174" y="1018699"/>
                    <a:pt x="3048286" y="967359"/>
                    <a:pt x="3144012" y="874109"/>
                  </a:cubicBezTo>
                  <a:close/>
                  <a:moveTo>
                    <a:pt x="966597" y="535877"/>
                  </a:moveTo>
                  <a:lnTo>
                    <a:pt x="966597" y="458819"/>
                  </a:lnTo>
                  <a:cubicBezTo>
                    <a:pt x="966597" y="395764"/>
                    <a:pt x="915448" y="344615"/>
                    <a:pt x="852392" y="344615"/>
                  </a:cubicBezTo>
                  <a:cubicBezTo>
                    <a:pt x="789337" y="344615"/>
                    <a:pt x="738188" y="395764"/>
                    <a:pt x="738188" y="458819"/>
                  </a:cubicBezTo>
                  <a:lnTo>
                    <a:pt x="738188" y="538734"/>
                  </a:lnTo>
                  <a:cubicBezTo>
                    <a:pt x="738188" y="679323"/>
                    <a:pt x="643700" y="793718"/>
                    <a:pt x="483203" y="793718"/>
                  </a:cubicBezTo>
                  <a:cubicBezTo>
                    <a:pt x="311658" y="793718"/>
                    <a:pt x="228219" y="679323"/>
                    <a:pt x="228219" y="538734"/>
                  </a:cubicBezTo>
                  <a:lnTo>
                    <a:pt x="228219" y="458819"/>
                  </a:lnTo>
                  <a:cubicBezTo>
                    <a:pt x="228219" y="395764"/>
                    <a:pt x="177070" y="344615"/>
                    <a:pt x="114014" y="344615"/>
                  </a:cubicBezTo>
                  <a:cubicBezTo>
                    <a:pt x="50959" y="344615"/>
                    <a:pt x="0" y="395764"/>
                    <a:pt x="0" y="458724"/>
                  </a:cubicBezTo>
                  <a:lnTo>
                    <a:pt x="0" y="535781"/>
                  </a:lnTo>
                  <a:cubicBezTo>
                    <a:pt x="0" y="802386"/>
                    <a:pt x="216789" y="1019175"/>
                    <a:pt x="483298" y="1019175"/>
                  </a:cubicBezTo>
                  <a:cubicBezTo>
                    <a:pt x="749808" y="1019175"/>
                    <a:pt x="966597" y="802386"/>
                    <a:pt x="966597" y="53587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Circles">
              <a:extLst>
                <a:ext uri="{FF2B5EF4-FFF2-40B4-BE49-F238E27FC236}">
                  <a16:creationId xmlns:a16="http://schemas.microsoft.com/office/drawing/2014/main" id="{96FA2BE8-838C-4E7B-829E-7112C5DBC93D}"/>
                </a:ext>
              </a:extLst>
            </p:cNvPr>
            <p:cNvSpPr/>
            <p:nvPr/>
          </p:nvSpPr>
          <p:spPr>
            <a:xfrm>
              <a:off x="2290762" y="4519897"/>
              <a:ext cx="979550" cy="241268"/>
            </a:xfrm>
            <a:custGeom>
              <a:avLst/>
              <a:gdLst>
                <a:gd name="connsiteX0" fmla="*/ 241268 w 979550"/>
                <a:gd name="connsiteY0" fmla="*/ 120682 h 241268"/>
                <a:gd name="connsiteX1" fmla="*/ 120682 w 979550"/>
                <a:gd name="connsiteY1" fmla="*/ 241268 h 241268"/>
                <a:gd name="connsiteX2" fmla="*/ 0 w 979550"/>
                <a:gd name="connsiteY2" fmla="*/ 120682 h 241268"/>
                <a:gd name="connsiteX3" fmla="*/ 120587 w 979550"/>
                <a:gd name="connsiteY3" fmla="*/ 95 h 241268"/>
                <a:gd name="connsiteX4" fmla="*/ 241268 w 979550"/>
                <a:gd name="connsiteY4" fmla="*/ 120682 h 241268"/>
                <a:gd name="connsiteX5" fmla="*/ 858965 w 979550"/>
                <a:gd name="connsiteY5" fmla="*/ 0 h 241268"/>
                <a:gd name="connsiteX6" fmla="*/ 738378 w 979550"/>
                <a:gd name="connsiteY6" fmla="*/ 120586 h 241268"/>
                <a:gd name="connsiteX7" fmla="*/ 858965 w 979550"/>
                <a:gd name="connsiteY7" fmla="*/ 241173 h 241268"/>
                <a:gd name="connsiteX8" fmla="*/ 979551 w 979550"/>
                <a:gd name="connsiteY8" fmla="*/ 120586 h 241268"/>
                <a:gd name="connsiteX9" fmla="*/ 858965 w 979550"/>
                <a:gd name="connsiteY9" fmla="*/ 0 h 24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9550" h="241268">
                  <a:moveTo>
                    <a:pt x="241268" y="120682"/>
                  </a:moveTo>
                  <a:cubicBezTo>
                    <a:pt x="241268" y="187262"/>
                    <a:pt x="187262" y="241268"/>
                    <a:pt x="120682" y="241268"/>
                  </a:cubicBezTo>
                  <a:cubicBezTo>
                    <a:pt x="54102" y="241268"/>
                    <a:pt x="0" y="187262"/>
                    <a:pt x="0" y="120682"/>
                  </a:cubicBezTo>
                  <a:cubicBezTo>
                    <a:pt x="0" y="54102"/>
                    <a:pt x="54007" y="95"/>
                    <a:pt x="120587" y="95"/>
                  </a:cubicBezTo>
                  <a:cubicBezTo>
                    <a:pt x="187166" y="95"/>
                    <a:pt x="241268" y="54102"/>
                    <a:pt x="241268" y="120682"/>
                  </a:cubicBezTo>
                  <a:close/>
                  <a:moveTo>
                    <a:pt x="858965" y="0"/>
                  </a:moveTo>
                  <a:cubicBezTo>
                    <a:pt x="792385" y="0"/>
                    <a:pt x="738378" y="54007"/>
                    <a:pt x="738378" y="120586"/>
                  </a:cubicBezTo>
                  <a:cubicBezTo>
                    <a:pt x="738378" y="187166"/>
                    <a:pt x="792385" y="241173"/>
                    <a:pt x="858965" y="241173"/>
                  </a:cubicBezTo>
                  <a:cubicBezTo>
                    <a:pt x="925544" y="241173"/>
                    <a:pt x="979551" y="187166"/>
                    <a:pt x="979551" y="120586"/>
                  </a:cubicBezTo>
                  <a:cubicBezTo>
                    <a:pt x="979551" y="54007"/>
                    <a:pt x="925544" y="0"/>
                    <a:pt x="858965" y="0"/>
                  </a:cubicBezTo>
                  <a:close/>
                </a:path>
              </a:pathLst>
            </a:custGeom>
            <a:solidFill>
              <a:srgbClr val="30CE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7B815F5-CB93-415F-A028-C26AFE4ECDF7}"/>
              </a:ext>
            </a:extLst>
          </p:cNvPr>
          <p:cNvSpPr/>
          <p:nvPr userDrawn="1"/>
        </p:nvSpPr>
        <p:spPr>
          <a:xfrm>
            <a:off x="0" y="0"/>
            <a:ext cx="7589838" cy="188791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D24765-4F8D-4B5D-BD99-4B42337E0729}"/>
              </a:ext>
            </a:extLst>
          </p:cNvPr>
          <p:cNvSpPr txBox="1"/>
          <p:nvPr userDrawn="1"/>
        </p:nvSpPr>
        <p:spPr>
          <a:xfrm>
            <a:off x="482990" y="253999"/>
            <a:ext cx="299993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3461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0" kern="1200" dirty="0">
                <a:solidFill>
                  <a:schemeClr val="accent1"/>
                </a:solidFill>
                <a:latin typeface="+mj-lt"/>
                <a:ea typeface="ＭＳ Ｐゴシック" charset="0"/>
                <a:cs typeface="Arial"/>
              </a:rPr>
              <a:t>Upgrade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245464-5F00-4FE3-8DCB-7B3AF176CF80}"/>
              </a:ext>
            </a:extLst>
          </p:cNvPr>
          <p:cNvSpPr txBox="1"/>
          <p:nvPr userDrawn="1"/>
        </p:nvSpPr>
        <p:spPr>
          <a:xfrm>
            <a:off x="482992" y="599118"/>
            <a:ext cx="6623858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Your favorite co-worker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olte Rounded Medium"/>
                <a:ea typeface="ＭＳ Ｐゴシック" charset="0"/>
                <a:cs typeface="Arial"/>
              </a:rPr>
              <a:t>just got a promotion!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5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3" r:id="rId3"/>
    <p:sldLayoutId id="2147483751" r:id="rId4"/>
  </p:sldLayoutIdLst>
  <p:txStyles>
    <p:titleStyle>
      <a:lvl1pPr algn="l" defTabSz="3461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16" b="0" kern="1200">
          <a:solidFill>
            <a:schemeClr val="bg1"/>
          </a:solidFill>
          <a:latin typeface="+mj-lt"/>
          <a:ea typeface="ＭＳ Ｐゴシック" charset="0"/>
          <a:cs typeface="Arial"/>
        </a:defRPr>
      </a:lvl1pPr>
      <a:lvl2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2pPr>
      <a:lvl3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3pPr>
      <a:lvl4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4pPr>
      <a:lvl5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5pPr>
      <a:lvl6pPr marL="346138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6pPr>
      <a:lvl7pPr marL="692275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7pPr>
      <a:lvl8pPr marL="1038413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8pPr>
      <a:lvl9pPr marL="1384550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0" indent="0" algn="l" defTabSz="346138" rtl="0" eaLnBrk="1" fontAlgn="base" hangingPunct="1">
        <a:spcBef>
          <a:spcPts val="1652"/>
        </a:spcBef>
        <a:spcAft>
          <a:spcPct val="0"/>
        </a:spcAft>
        <a:buClr>
          <a:schemeClr val="accent2"/>
        </a:buClr>
        <a:buFont typeface="Arial" charset="0"/>
        <a:buNone/>
        <a:defRPr lang="en-US" sz="1800" b="0" kern="1200" cap="none" baseline="0" dirty="0" smtClean="0">
          <a:solidFill>
            <a:schemeClr val="tx2"/>
          </a:solidFill>
          <a:latin typeface="+mj-lt"/>
          <a:ea typeface="ＭＳ Ｐゴシック" charset="0"/>
          <a:cs typeface="Arial"/>
        </a:defRPr>
      </a:lvl1pPr>
      <a:lvl2pPr marL="0" indent="0" algn="l" defTabSz="346138" rtl="0" eaLnBrk="1" fontAlgn="base" hangingPunct="1">
        <a:spcBef>
          <a:spcPts val="2064"/>
        </a:spcBef>
        <a:spcAft>
          <a:spcPts val="206"/>
        </a:spcAft>
        <a:buFont typeface="Arial" charset="0"/>
        <a:buNone/>
        <a:defRPr lang="en-US" sz="1400" b="0" kern="1200" dirty="0">
          <a:solidFill>
            <a:schemeClr val="tx1">
              <a:lumMod val="50000"/>
            </a:schemeClr>
          </a:solidFill>
          <a:latin typeface="+mj-lt"/>
          <a:ea typeface="Source Sans Pro Light" panose="020B0403030403020204" pitchFamily="34" charset="0"/>
          <a:cs typeface="Arial"/>
        </a:defRPr>
      </a:lvl2pPr>
      <a:lvl3pPr marL="172632" indent="-172632" algn="l" defTabSz="346138" rtl="0" eaLnBrk="1" fontAlgn="base" hangingPunct="1">
        <a:spcBef>
          <a:spcPts val="275"/>
        </a:spcBef>
        <a:spcAft>
          <a:spcPts val="413"/>
        </a:spcAft>
        <a:buClr>
          <a:schemeClr val="accent2"/>
        </a:buClr>
        <a:buFont typeface="Arial" charset="0"/>
        <a:buChar char="•"/>
        <a:defRPr lang="en-US" sz="1200" kern="1200" dirty="0">
          <a:solidFill>
            <a:schemeClr val="tx1">
              <a:lumMod val="50000"/>
            </a:schemeClr>
          </a:solidFill>
          <a:latin typeface="+mn-lt"/>
          <a:ea typeface="Source Sans Pro Light" panose="020B0403030403020204" pitchFamily="34" charset="0"/>
          <a:cs typeface="Arial"/>
        </a:defRPr>
      </a:lvl3pPr>
      <a:lvl4pPr marL="157335" indent="-157335" algn="l" defTabSz="346138" rtl="0" eaLnBrk="1" fontAlgn="base" hangingPunct="1">
        <a:spcBef>
          <a:spcPts val="0"/>
        </a:spcBef>
        <a:spcAft>
          <a:spcPts val="413"/>
        </a:spcAft>
        <a:buFont typeface="Arial" charset="0"/>
        <a:buChar char="−"/>
        <a:defRPr sz="1200" kern="1200">
          <a:solidFill>
            <a:schemeClr val="tx1"/>
          </a:solidFill>
          <a:latin typeface="+mn-lt"/>
          <a:ea typeface="Arial" charset="0"/>
          <a:cs typeface="Arial"/>
        </a:defRPr>
      </a:lvl4pPr>
      <a:lvl5pPr marL="314670" indent="-157335" algn="l" defTabSz="346138" rtl="0" eaLnBrk="1" fontAlgn="base" hangingPunct="1">
        <a:spcBef>
          <a:spcPts val="0"/>
        </a:spcBef>
        <a:spcAft>
          <a:spcPts val="413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Arial" charset="0"/>
          <a:cs typeface="Arial"/>
        </a:defRPr>
      </a:lvl5pPr>
      <a:lvl6pPr marL="1903756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6pPr>
      <a:lvl7pPr marL="2249894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7pPr>
      <a:lvl8pPr marL="2596031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8pPr>
      <a:lvl9pPr marL="2942169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1pPr>
      <a:lvl2pPr marL="346138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2pPr>
      <a:lvl3pPr marL="692275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3pPr>
      <a:lvl4pPr marL="1038413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4pPr>
      <a:lvl5pPr marL="138455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5pPr>
      <a:lvl6pPr marL="1730688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6pPr>
      <a:lvl7pPr marL="2076825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7pPr>
      <a:lvl8pPr marL="2422963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8pPr>
      <a:lvl9pPr marL="276910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471A4D9-4A1C-4562-920F-F2B2AD42F95A}"/>
              </a:ext>
            </a:extLst>
          </p:cNvPr>
          <p:cNvSpPr/>
          <p:nvPr userDrawn="1"/>
        </p:nvSpPr>
        <p:spPr>
          <a:xfrm>
            <a:off x="0" y="0"/>
            <a:ext cx="7589838" cy="95933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62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E163F3-852E-44A1-8B3E-B9D4BFB5A7B1}"/>
              </a:ext>
            </a:extLst>
          </p:cNvPr>
          <p:cNvSpPr/>
          <p:nvPr userDrawn="1"/>
        </p:nvSpPr>
        <p:spPr>
          <a:xfrm>
            <a:off x="0" y="1"/>
            <a:ext cx="7589838" cy="141593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2992" y="2045237"/>
            <a:ext cx="6623858" cy="647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71B87606-FB30-4D42-85C8-F407E339146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82992" y="-1"/>
            <a:ext cx="6623858" cy="110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2930" tIns="31466" rIns="62930" bIns="31466" numCol="1" anchor="b" anchorCtr="0" compatLnSpc="1">
            <a:prstTxWarp prst="textNoShape">
              <a:avLst/>
            </a:prstTxWarp>
          </a:bodyPr>
          <a:lstStyle>
            <a:lvl1pPr algn="l" defTabSz="50292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 b="0" kern="1200">
                <a:solidFill>
                  <a:schemeClr val="bg1"/>
                </a:solidFill>
                <a:latin typeface="+mj-lt"/>
                <a:ea typeface="ＭＳ Ｐゴシック" charset="0"/>
                <a:cs typeface="Arial"/>
              </a:defRPr>
            </a:lvl1pPr>
            <a:lvl2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50292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100584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50876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201168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3800" dirty="0">
                <a:solidFill>
                  <a:schemeClr val="bg1"/>
                </a:solidFill>
              </a:rPr>
              <a:t>What’s new with UKG?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7496" y="10110424"/>
            <a:ext cx="263536" cy="5877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5000"/>
              </a:lnSpc>
              <a:spcBef>
                <a:spcPts val="454"/>
              </a:spcBef>
            </a:pPr>
            <a:fld id="{957BECD5-C9E8-2640-A10B-B12146CF0210}" type="slidenum">
              <a:rPr lang="en-US" sz="605" kern="1200" noProof="0" smtClean="0">
                <a:solidFill>
                  <a:schemeClr val="tx1">
                    <a:alpha val="50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pPr algn="ctr">
                <a:lnSpc>
                  <a:spcPct val="95000"/>
                </a:lnSpc>
                <a:spcBef>
                  <a:spcPts val="454"/>
                </a:spcBef>
              </a:pPr>
              <a:t>‹#›</a:t>
            </a:fld>
            <a:endParaRPr lang="en-US" sz="605" kern="1200" dirty="0" err="1">
              <a:solidFill>
                <a:schemeClr val="tx1">
                  <a:alpha val="50000"/>
                </a:schemeClr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7" name="UKG logo">
            <a:extLst>
              <a:ext uri="{FF2B5EF4-FFF2-40B4-BE49-F238E27FC236}">
                <a16:creationId xmlns:a16="http://schemas.microsoft.com/office/drawing/2014/main" id="{0E7BE014-02D3-430F-9DFD-2BD0ECC1F6C7}"/>
              </a:ext>
            </a:extLst>
          </p:cNvPr>
          <p:cNvGrpSpPr/>
          <p:nvPr userDrawn="1"/>
        </p:nvGrpSpPr>
        <p:grpSpPr>
          <a:xfrm>
            <a:off x="6145098" y="10031992"/>
            <a:ext cx="754756" cy="262785"/>
            <a:chOff x="2290762" y="4519612"/>
            <a:chExt cx="3188589" cy="1019270"/>
          </a:xfrm>
        </p:grpSpPr>
        <p:sp>
          <p:nvSpPr>
            <p:cNvPr id="18" name="UKG">
              <a:extLst>
                <a:ext uri="{FF2B5EF4-FFF2-40B4-BE49-F238E27FC236}">
                  <a16:creationId xmlns:a16="http://schemas.microsoft.com/office/drawing/2014/main" id="{831754C0-D031-455D-9D2C-01C3B32A8A1E}"/>
                </a:ext>
              </a:extLst>
            </p:cNvPr>
            <p:cNvSpPr/>
            <p:nvPr/>
          </p:nvSpPr>
          <p:spPr>
            <a:xfrm>
              <a:off x="2297239" y="4519612"/>
              <a:ext cx="3182112" cy="1019270"/>
            </a:xfrm>
            <a:custGeom>
              <a:avLst/>
              <a:gdLst>
                <a:gd name="connsiteX0" fmla="*/ 2020062 w 3182112"/>
                <a:gd name="connsiteY0" fmla="*/ 1019175 h 1019270"/>
                <a:gd name="connsiteX1" fmla="*/ 1938433 w 3182112"/>
                <a:gd name="connsiteY1" fmla="*/ 984790 h 1019270"/>
                <a:gd name="connsiteX2" fmla="*/ 1473708 w 3182112"/>
                <a:gd name="connsiteY2" fmla="*/ 509588 h 1019270"/>
                <a:gd name="connsiteX3" fmla="*/ 1938433 w 3182112"/>
                <a:gd name="connsiteY3" fmla="*/ 34290 h 1019270"/>
                <a:gd name="connsiteX4" fmla="*/ 2020443 w 3182112"/>
                <a:gd name="connsiteY4" fmla="*/ 0 h 1019270"/>
                <a:gd name="connsiteX5" fmla="*/ 2134267 w 3182112"/>
                <a:gd name="connsiteY5" fmla="*/ 113443 h 1019270"/>
                <a:gd name="connsiteX6" fmla="*/ 2101691 w 3182112"/>
                <a:gd name="connsiteY6" fmla="*/ 193929 h 1019270"/>
                <a:gd name="connsiteX7" fmla="*/ 1793081 w 3182112"/>
                <a:gd name="connsiteY7" fmla="*/ 509588 h 1019270"/>
                <a:gd name="connsiteX8" fmla="*/ 2101691 w 3182112"/>
                <a:gd name="connsiteY8" fmla="*/ 825246 h 1019270"/>
                <a:gd name="connsiteX9" fmla="*/ 2134267 w 3182112"/>
                <a:gd name="connsiteY9" fmla="*/ 905923 h 1019270"/>
                <a:gd name="connsiteX10" fmla="*/ 2020062 w 3182112"/>
                <a:gd name="connsiteY10" fmla="*/ 1019175 h 1019270"/>
                <a:gd name="connsiteX11" fmla="*/ 1457420 w 3182112"/>
                <a:gd name="connsiteY11" fmla="*/ 905065 h 1019270"/>
                <a:gd name="connsiteX12" fmla="*/ 1457420 w 3182112"/>
                <a:gd name="connsiteY12" fmla="*/ 114205 h 1019270"/>
                <a:gd name="connsiteX13" fmla="*/ 1343216 w 3182112"/>
                <a:gd name="connsiteY13" fmla="*/ 0 h 1019270"/>
                <a:gd name="connsiteX14" fmla="*/ 1229011 w 3182112"/>
                <a:gd name="connsiteY14" fmla="*/ 114205 h 1019270"/>
                <a:gd name="connsiteX15" fmla="*/ 1229011 w 3182112"/>
                <a:gd name="connsiteY15" fmla="*/ 905065 h 1019270"/>
                <a:gd name="connsiteX16" fmla="*/ 1343216 w 3182112"/>
                <a:gd name="connsiteY16" fmla="*/ 1019270 h 1019270"/>
                <a:gd name="connsiteX17" fmla="*/ 1457420 w 3182112"/>
                <a:gd name="connsiteY17" fmla="*/ 905065 h 1019270"/>
                <a:gd name="connsiteX18" fmla="*/ 3144012 w 3182112"/>
                <a:gd name="connsiteY18" fmla="*/ 874109 h 1019270"/>
                <a:gd name="connsiteX19" fmla="*/ 3182112 w 3182112"/>
                <a:gd name="connsiteY19" fmla="*/ 783622 h 1019270"/>
                <a:gd name="connsiteX20" fmla="*/ 3182112 w 3182112"/>
                <a:gd name="connsiteY20" fmla="*/ 521303 h 1019270"/>
                <a:gd name="connsiteX21" fmla="*/ 3067907 w 3182112"/>
                <a:gd name="connsiteY21" fmla="*/ 407099 h 1019270"/>
                <a:gd name="connsiteX22" fmla="*/ 2877693 w 3182112"/>
                <a:gd name="connsiteY22" fmla="*/ 407099 h 1019270"/>
                <a:gd name="connsiteX23" fmla="*/ 2763488 w 3182112"/>
                <a:gd name="connsiteY23" fmla="*/ 521303 h 1019270"/>
                <a:gd name="connsiteX24" fmla="*/ 2877693 w 3182112"/>
                <a:gd name="connsiteY24" fmla="*/ 635508 h 1019270"/>
                <a:gd name="connsiteX25" fmla="*/ 2953798 w 3182112"/>
                <a:gd name="connsiteY25" fmla="*/ 635508 h 1019270"/>
                <a:gd name="connsiteX26" fmla="*/ 2953798 w 3182112"/>
                <a:gd name="connsiteY26" fmla="*/ 739807 h 1019270"/>
                <a:gd name="connsiteX27" fmla="*/ 2775490 w 3182112"/>
                <a:gd name="connsiteY27" fmla="*/ 793528 h 1019270"/>
                <a:gd name="connsiteX28" fmla="*/ 2485644 w 3182112"/>
                <a:gd name="connsiteY28" fmla="*/ 509683 h 1019270"/>
                <a:gd name="connsiteX29" fmla="*/ 2775490 w 3182112"/>
                <a:gd name="connsiteY29" fmla="*/ 225171 h 1019270"/>
                <a:gd name="connsiteX30" fmla="*/ 2928747 w 3182112"/>
                <a:gd name="connsiteY30" fmla="*/ 267748 h 1019270"/>
                <a:gd name="connsiteX31" fmla="*/ 2987993 w 3182112"/>
                <a:gd name="connsiteY31" fmla="*/ 283940 h 1019270"/>
                <a:gd name="connsiteX32" fmla="*/ 3101435 w 3182112"/>
                <a:gd name="connsiteY32" fmla="*/ 169926 h 1019270"/>
                <a:gd name="connsiteX33" fmla="*/ 3045809 w 3182112"/>
                <a:gd name="connsiteY33" fmla="*/ 71723 h 1019270"/>
                <a:gd name="connsiteX34" fmla="*/ 2773489 w 3182112"/>
                <a:gd name="connsiteY34" fmla="*/ 0 h 1019270"/>
                <a:gd name="connsiteX35" fmla="*/ 2251805 w 3182112"/>
                <a:gd name="connsiteY35" fmla="*/ 509683 h 1019270"/>
                <a:gd name="connsiteX36" fmla="*/ 2773489 w 3182112"/>
                <a:gd name="connsiteY36" fmla="*/ 1018699 h 1019270"/>
                <a:gd name="connsiteX37" fmla="*/ 3144012 w 3182112"/>
                <a:gd name="connsiteY37" fmla="*/ 874109 h 1019270"/>
                <a:gd name="connsiteX38" fmla="*/ 966597 w 3182112"/>
                <a:gd name="connsiteY38" fmla="*/ 535877 h 1019270"/>
                <a:gd name="connsiteX39" fmla="*/ 966597 w 3182112"/>
                <a:gd name="connsiteY39" fmla="*/ 458819 h 1019270"/>
                <a:gd name="connsiteX40" fmla="*/ 852392 w 3182112"/>
                <a:gd name="connsiteY40" fmla="*/ 344615 h 1019270"/>
                <a:gd name="connsiteX41" fmla="*/ 738188 w 3182112"/>
                <a:gd name="connsiteY41" fmla="*/ 458819 h 1019270"/>
                <a:gd name="connsiteX42" fmla="*/ 738188 w 3182112"/>
                <a:gd name="connsiteY42" fmla="*/ 538734 h 1019270"/>
                <a:gd name="connsiteX43" fmla="*/ 483203 w 3182112"/>
                <a:gd name="connsiteY43" fmla="*/ 793718 h 1019270"/>
                <a:gd name="connsiteX44" fmla="*/ 228219 w 3182112"/>
                <a:gd name="connsiteY44" fmla="*/ 538734 h 1019270"/>
                <a:gd name="connsiteX45" fmla="*/ 228219 w 3182112"/>
                <a:gd name="connsiteY45" fmla="*/ 458819 h 1019270"/>
                <a:gd name="connsiteX46" fmla="*/ 114014 w 3182112"/>
                <a:gd name="connsiteY46" fmla="*/ 344615 h 1019270"/>
                <a:gd name="connsiteX47" fmla="*/ 0 w 3182112"/>
                <a:gd name="connsiteY47" fmla="*/ 458724 h 1019270"/>
                <a:gd name="connsiteX48" fmla="*/ 0 w 3182112"/>
                <a:gd name="connsiteY48" fmla="*/ 535781 h 1019270"/>
                <a:gd name="connsiteX49" fmla="*/ 483298 w 3182112"/>
                <a:gd name="connsiteY49" fmla="*/ 1019175 h 1019270"/>
                <a:gd name="connsiteX50" fmla="*/ 966597 w 3182112"/>
                <a:gd name="connsiteY50" fmla="*/ 535877 h 101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182112" h="1019270">
                  <a:moveTo>
                    <a:pt x="2020062" y="1019175"/>
                  </a:moveTo>
                  <a:cubicBezTo>
                    <a:pt x="1990439" y="1019175"/>
                    <a:pt x="1960816" y="1007745"/>
                    <a:pt x="1938433" y="984790"/>
                  </a:cubicBezTo>
                  <a:lnTo>
                    <a:pt x="1473708" y="509588"/>
                  </a:lnTo>
                  <a:lnTo>
                    <a:pt x="1938433" y="34290"/>
                  </a:lnTo>
                  <a:cubicBezTo>
                    <a:pt x="1960912" y="11430"/>
                    <a:pt x="1990630" y="0"/>
                    <a:pt x="2020443" y="0"/>
                  </a:cubicBezTo>
                  <a:cubicBezTo>
                    <a:pt x="2085499" y="0"/>
                    <a:pt x="2134267" y="52959"/>
                    <a:pt x="2134267" y="113443"/>
                  </a:cubicBezTo>
                  <a:cubicBezTo>
                    <a:pt x="2134267" y="142494"/>
                    <a:pt x="2123599" y="171545"/>
                    <a:pt x="2101691" y="193929"/>
                  </a:cubicBezTo>
                  <a:lnTo>
                    <a:pt x="1793081" y="509588"/>
                  </a:lnTo>
                  <a:lnTo>
                    <a:pt x="2101691" y="825246"/>
                  </a:lnTo>
                  <a:cubicBezTo>
                    <a:pt x="2123599" y="847725"/>
                    <a:pt x="2134267" y="876872"/>
                    <a:pt x="2134267" y="905923"/>
                  </a:cubicBezTo>
                  <a:cubicBezTo>
                    <a:pt x="2134267" y="966692"/>
                    <a:pt x="2085404" y="1019175"/>
                    <a:pt x="2020062" y="1019175"/>
                  </a:cubicBezTo>
                  <a:close/>
                  <a:moveTo>
                    <a:pt x="1457420" y="905065"/>
                  </a:moveTo>
                  <a:lnTo>
                    <a:pt x="1457420" y="114205"/>
                  </a:lnTo>
                  <a:cubicBezTo>
                    <a:pt x="1457420" y="51149"/>
                    <a:pt x="1406271" y="0"/>
                    <a:pt x="1343216" y="0"/>
                  </a:cubicBezTo>
                  <a:cubicBezTo>
                    <a:pt x="1280160" y="0"/>
                    <a:pt x="1229011" y="51149"/>
                    <a:pt x="1229011" y="114205"/>
                  </a:cubicBezTo>
                  <a:lnTo>
                    <a:pt x="1229011" y="905065"/>
                  </a:lnTo>
                  <a:cubicBezTo>
                    <a:pt x="1229011" y="968121"/>
                    <a:pt x="1280160" y="1019270"/>
                    <a:pt x="1343216" y="1019270"/>
                  </a:cubicBezTo>
                  <a:cubicBezTo>
                    <a:pt x="1406271" y="1019270"/>
                    <a:pt x="1457420" y="968121"/>
                    <a:pt x="1457420" y="905065"/>
                  </a:cubicBezTo>
                  <a:close/>
                  <a:moveTo>
                    <a:pt x="3144012" y="874109"/>
                  </a:moveTo>
                  <a:cubicBezTo>
                    <a:pt x="3168206" y="850487"/>
                    <a:pt x="3182112" y="817436"/>
                    <a:pt x="3182112" y="783622"/>
                  </a:cubicBezTo>
                  <a:lnTo>
                    <a:pt x="3182112" y="521303"/>
                  </a:lnTo>
                  <a:cubicBezTo>
                    <a:pt x="3182112" y="458248"/>
                    <a:pt x="3130963" y="407099"/>
                    <a:pt x="3067907" y="407099"/>
                  </a:cubicBezTo>
                  <a:lnTo>
                    <a:pt x="2877693" y="407099"/>
                  </a:lnTo>
                  <a:cubicBezTo>
                    <a:pt x="2814638" y="407099"/>
                    <a:pt x="2763488" y="458248"/>
                    <a:pt x="2763488" y="521303"/>
                  </a:cubicBezTo>
                  <a:cubicBezTo>
                    <a:pt x="2763488" y="584359"/>
                    <a:pt x="2814638" y="635508"/>
                    <a:pt x="2877693" y="635508"/>
                  </a:cubicBezTo>
                  <a:lnTo>
                    <a:pt x="2953798" y="635508"/>
                  </a:lnTo>
                  <a:lnTo>
                    <a:pt x="2953798" y="739807"/>
                  </a:lnTo>
                  <a:cubicBezTo>
                    <a:pt x="2907697" y="771430"/>
                    <a:pt x="2835593" y="793528"/>
                    <a:pt x="2775490" y="793528"/>
                  </a:cubicBezTo>
                  <a:cubicBezTo>
                    <a:pt x="2607469" y="793528"/>
                    <a:pt x="2485644" y="682657"/>
                    <a:pt x="2485644" y="509683"/>
                  </a:cubicBezTo>
                  <a:cubicBezTo>
                    <a:pt x="2485644" y="347663"/>
                    <a:pt x="2596039" y="225171"/>
                    <a:pt x="2775490" y="225171"/>
                  </a:cubicBezTo>
                  <a:cubicBezTo>
                    <a:pt x="2833021" y="225171"/>
                    <a:pt x="2885504" y="243650"/>
                    <a:pt x="2928747" y="267748"/>
                  </a:cubicBezTo>
                  <a:cubicBezTo>
                    <a:pt x="2947702" y="278321"/>
                    <a:pt x="2967800" y="284036"/>
                    <a:pt x="2987993" y="283940"/>
                  </a:cubicBezTo>
                  <a:cubicBezTo>
                    <a:pt x="3054096" y="283369"/>
                    <a:pt x="3101435" y="229457"/>
                    <a:pt x="3101435" y="169926"/>
                  </a:cubicBezTo>
                  <a:cubicBezTo>
                    <a:pt x="3101435" y="131064"/>
                    <a:pt x="3081623" y="93059"/>
                    <a:pt x="3045809" y="71723"/>
                  </a:cubicBezTo>
                  <a:cubicBezTo>
                    <a:pt x="2965895" y="24098"/>
                    <a:pt x="2866739" y="0"/>
                    <a:pt x="2773489" y="0"/>
                  </a:cubicBezTo>
                  <a:cubicBezTo>
                    <a:pt x="2446496" y="0"/>
                    <a:pt x="2251805" y="231172"/>
                    <a:pt x="2251805" y="509683"/>
                  </a:cubicBezTo>
                  <a:cubicBezTo>
                    <a:pt x="2251805" y="819722"/>
                    <a:pt x="2478596" y="1018699"/>
                    <a:pt x="2773489" y="1018699"/>
                  </a:cubicBezTo>
                  <a:cubicBezTo>
                    <a:pt x="2916174" y="1018699"/>
                    <a:pt x="3048286" y="967359"/>
                    <a:pt x="3144012" y="874109"/>
                  </a:cubicBezTo>
                  <a:close/>
                  <a:moveTo>
                    <a:pt x="966597" y="535877"/>
                  </a:moveTo>
                  <a:lnTo>
                    <a:pt x="966597" y="458819"/>
                  </a:lnTo>
                  <a:cubicBezTo>
                    <a:pt x="966597" y="395764"/>
                    <a:pt x="915448" y="344615"/>
                    <a:pt x="852392" y="344615"/>
                  </a:cubicBezTo>
                  <a:cubicBezTo>
                    <a:pt x="789337" y="344615"/>
                    <a:pt x="738188" y="395764"/>
                    <a:pt x="738188" y="458819"/>
                  </a:cubicBezTo>
                  <a:lnTo>
                    <a:pt x="738188" y="538734"/>
                  </a:lnTo>
                  <a:cubicBezTo>
                    <a:pt x="738188" y="679323"/>
                    <a:pt x="643700" y="793718"/>
                    <a:pt x="483203" y="793718"/>
                  </a:cubicBezTo>
                  <a:cubicBezTo>
                    <a:pt x="311658" y="793718"/>
                    <a:pt x="228219" y="679323"/>
                    <a:pt x="228219" y="538734"/>
                  </a:cubicBezTo>
                  <a:lnTo>
                    <a:pt x="228219" y="458819"/>
                  </a:lnTo>
                  <a:cubicBezTo>
                    <a:pt x="228219" y="395764"/>
                    <a:pt x="177070" y="344615"/>
                    <a:pt x="114014" y="344615"/>
                  </a:cubicBezTo>
                  <a:cubicBezTo>
                    <a:pt x="50959" y="344615"/>
                    <a:pt x="0" y="395764"/>
                    <a:pt x="0" y="458724"/>
                  </a:cubicBezTo>
                  <a:lnTo>
                    <a:pt x="0" y="535781"/>
                  </a:lnTo>
                  <a:cubicBezTo>
                    <a:pt x="0" y="802386"/>
                    <a:pt x="216789" y="1019175"/>
                    <a:pt x="483298" y="1019175"/>
                  </a:cubicBezTo>
                  <a:cubicBezTo>
                    <a:pt x="749808" y="1019175"/>
                    <a:pt x="966597" y="802386"/>
                    <a:pt x="966597" y="53587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Circles">
              <a:extLst>
                <a:ext uri="{FF2B5EF4-FFF2-40B4-BE49-F238E27FC236}">
                  <a16:creationId xmlns:a16="http://schemas.microsoft.com/office/drawing/2014/main" id="{F32CB2F1-90D1-4E33-9240-0A24553B5C9F}"/>
                </a:ext>
              </a:extLst>
            </p:cNvPr>
            <p:cNvSpPr/>
            <p:nvPr/>
          </p:nvSpPr>
          <p:spPr>
            <a:xfrm>
              <a:off x="2290762" y="4519897"/>
              <a:ext cx="979550" cy="241268"/>
            </a:xfrm>
            <a:custGeom>
              <a:avLst/>
              <a:gdLst>
                <a:gd name="connsiteX0" fmla="*/ 241268 w 979550"/>
                <a:gd name="connsiteY0" fmla="*/ 120682 h 241268"/>
                <a:gd name="connsiteX1" fmla="*/ 120682 w 979550"/>
                <a:gd name="connsiteY1" fmla="*/ 241268 h 241268"/>
                <a:gd name="connsiteX2" fmla="*/ 0 w 979550"/>
                <a:gd name="connsiteY2" fmla="*/ 120682 h 241268"/>
                <a:gd name="connsiteX3" fmla="*/ 120587 w 979550"/>
                <a:gd name="connsiteY3" fmla="*/ 95 h 241268"/>
                <a:gd name="connsiteX4" fmla="*/ 241268 w 979550"/>
                <a:gd name="connsiteY4" fmla="*/ 120682 h 241268"/>
                <a:gd name="connsiteX5" fmla="*/ 858965 w 979550"/>
                <a:gd name="connsiteY5" fmla="*/ 0 h 241268"/>
                <a:gd name="connsiteX6" fmla="*/ 738378 w 979550"/>
                <a:gd name="connsiteY6" fmla="*/ 120586 h 241268"/>
                <a:gd name="connsiteX7" fmla="*/ 858965 w 979550"/>
                <a:gd name="connsiteY7" fmla="*/ 241173 h 241268"/>
                <a:gd name="connsiteX8" fmla="*/ 979551 w 979550"/>
                <a:gd name="connsiteY8" fmla="*/ 120586 h 241268"/>
                <a:gd name="connsiteX9" fmla="*/ 858965 w 979550"/>
                <a:gd name="connsiteY9" fmla="*/ 0 h 24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9550" h="241268">
                  <a:moveTo>
                    <a:pt x="241268" y="120682"/>
                  </a:moveTo>
                  <a:cubicBezTo>
                    <a:pt x="241268" y="187262"/>
                    <a:pt x="187262" y="241268"/>
                    <a:pt x="120682" y="241268"/>
                  </a:cubicBezTo>
                  <a:cubicBezTo>
                    <a:pt x="54102" y="241268"/>
                    <a:pt x="0" y="187262"/>
                    <a:pt x="0" y="120682"/>
                  </a:cubicBezTo>
                  <a:cubicBezTo>
                    <a:pt x="0" y="54102"/>
                    <a:pt x="54007" y="95"/>
                    <a:pt x="120587" y="95"/>
                  </a:cubicBezTo>
                  <a:cubicBezTo>
                    <a:pt x="187166" y="95"/>
                    <a:pt x="241268" y="54102"/>
                    <a:pt x="241268" y="120682"/>
                  </a:cubicBezTo>
                  <a:close/>
                  <a:moveTo>
                    <a:pt x="858965" y="0"/>
                  </a:moveTo>
                  <a:cubicBezTo>
                    <a:pt x="792385" y="0"/>
                    <a:pt x="738378" y="54007"/>
                    <a:pt x="738378" y="120586"/>
                  </a:cubicBezTo>
                  <a:cubicBezTo>
                    <a:pt x="738378" y="187166"/>
                    <a:pt x="792385" y="241173"/>
                    <a:pt x="858965" y="241173"/>
                  </a:cubicBezTo>
                  <a:cubicBezTo>
                    <a:pt x="925544" y="241173"/>
                    <a:pt x="979551" y="187166"/>
                    <a:pt x="979551" y="120586"/>
                  </a:cubicBezTo>
                  <a:cubicBezTo>
                    <a:pt x="979551" y="54007"/>
                    <a:pt x="925544" y="0"/>
                    <a:pt x="858965" y="0"/>
                  </a:cubicBezTo>
                  <a:close/>
                </a:path>
              </a:pathLst>
            </a:custGeom>
            <a:solidFill>
              <a:srgbClr val="30CE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828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3461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16" b="0" kern="1200">
          <a:solidFill>
            <a:schemeClr val="bg1"/>
          </a:solidFill>
          <a:latin typeface="+mj-lt"/>
          <a:ea typeface="ＭＳ Ｐゴシック" charset="0"/>
          <a:cs typeface="Arial"/>
        </a:defRPr>
      </a:lvl1pPr>
      <a:lvl2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2pPr>
      <a:lvl3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3pPr>
      <a:lvl4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4pPr>
      <a:lvl5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5pPr>
      <a:lvl6pPr marL="346138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6pPr>
      <a:lvl7pPr marL="692275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7pPr>
      <a:lvl8pPr marL="1038413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8pPr>
      <a:lvl9pPr marL="1384550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0" indent="0" algn="l" defTabSz="346138" rtl="0" eaLnBrk="1" fontAlgn="base" hangingPunct="1">
        <a:spcBef>
          <a:spcPts val="1652"/>
        </a:spcBef>
        <a:spcAft>
          <a:spcPct val="0"/>
        </a:spcAft>
        <a:buClr>
          <a:schemeClr val="accent2"/>
        </a:buClr>
        <a:buFont typeface="Arial" charset="0"/>
        <a:buNone/>
        <a:defRPr lang="en-US" sz="1800" b="0" kern="1200" cap="none" baseline="0" dirty="0" smtClean="0">
          <a:solidFill>
            <a:schemeClr val="tx2"/>
          </a:solidFill>
          <a:latin typeface="+mj-lt"/>
          <a:ea typeface="ＭＳ Ｐゴシック" charset="0"/>
          <a:cs typeface="Arial"/>
        </a:defRPr>
      </a:lvl1pPr>
      <a:lvl2pPr marL="0" indent="0" algn="l" defTabSz="346138" rtl="0" eaLnBrk="1" fontAlgn="base" hangingPunct="1">
        <a:spcBef>
          <a:spcPts val="2064"/>
        </a:spcBef>
        <a:spcAft>
          <a:spcPts val="206"/>
        </a:spcAft>
        <a:buFont typeface="Arial" charset="0"/>
        <a:buNone/>
        <a:defRPr lang="en-US" sz="1400" b="0" kern="1200" dirty="0">
          <a:solidFill>
            <a:schemeClr val="tx1">
              <a:lumMod val="50000"/>
            </a:schemeClr>
          </a:solidFill>
          <a:latin typeface="+mj-lt"/>
          <a:ea typeface="Source Sans Pro Light" panose="020B0403030403020204" pitchFamily="34" charset="0"/>
          <a:cs typeface="Arial"/>
        </a:defRPr>
      </a:lvl2pPr>
      <a:lvl3pPr marL="172632" indent="-172632" algn="l" defTabSz="346138" rtl="0" eaLnBrk="1" fontAlgn="base" hangingPunct="1">
        <a:spcBef>
          <a:spcPts val="275"/>
        </a:spcBef>
        <a:spcAft>
          <a:spcPts val="413"/>
        </a:spcAft>
        <a:buClr>
          <a:schemeClr val="accent2"/>
        </a:buClr>
        <a:buFont typeface="Arial" charset="0"/>
        <a:buChar char="•"/>
        <a:defRPr lang="en-US" sz="1200" kern="1200" dirty="0">
          <a:solidFill>
            <a:schemeClr val="tx1">
              <a:lumMod val="50000"/>
            </a:schemeClr>
          </a:solidFill>
          <a:latin typeface="+mn-lt"/>
          <a:ea typeface="Source Sans Pro Light" panose="020B0403030403020204" pitchFamily="34" charset="0"/>
          <a:cs typeface="Arial"/>
        </a:defRPr>
      </a:lvl3pPr>
      <a:lvl4pPr marL="157335" indent="-157335" algn="l" defTabSz="346138" rtl="0" eaLnBrk="1" fontAlgn="base" hangingPunct="1">
        <a:spcBef>
          <a:spcPts val="0"/>
        </a:spcBef>
        <a:spcAft>
          <a:spcPts val="413"/>
        </a:spcAft>
        <a:buFont typeface="Arial" charset="0"/>
        <a:buChar char="−"/>
        <a:defRPr sz="1200" kern="1200">
          <a:solidFill>
            <a:schemeClr val="tx1"/>
          </a:solidFill>
          <a:latin typeface="+mn-lt"/>
          <a:ea typeface="Arial" charset="0"/>
          <a:cs typeface="Arial"/>
        </a:defRPr>
      </a:lvl4pPr>
      <a:lvl5pPr marL="314670" indent="-157335" algn="l" defTabSz="346138" rtl="0" eaLnBrk="1" fontAlgn="base" hangingPunct="1">
        <a:spcBef>
          <a:spcPts val="0"/>
        </a:spcBef>
        <a:spcAft>
          <a:spcPts val="413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Arial" charset="0"/>
          <a:cs typeface="Arial"/>
        </a:defRPr>
      </a:lvl5pPr>
      <a:lvl6pPr marL="1903756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6pPr>
      <a:lvl7pPr marL="2249894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7pPr>
      <a:lvl8pPr marL="2596031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8pPr>
      <a:lvl9pPr marL="2942169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1pPr>
      <a:lvl2pPr marL="346138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2pPr>
      <a:lvl3pPr marL="692275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3pPr>
      <a:lvl4pPr marL="1038413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4pPr>
      <a:lvl5pPr marL="138455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5pPr>
      <a:lvl6pPr marL="1730688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6pPr>
      <a:lvl7pPr marL="2076825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7pPr>
      <a:lvl8pPr marL="2422963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8pPr>
      <a:lvl9pPr marL="276910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471A4D9-4A1C-4562-920F-F2B2AD42F95A}"/>
              </a:ext>
            </a:extLst>
          </p:cNvPr>
          <p:cNvSpPr/>
          <p:nvPr userDrawn="1"/>
        </p:nvSpPr>
        <p:spPr>
          <a:xfrm>
            <a:off x="0" y="0"/>
            <a:ext cx="7589838" cy="95933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62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2992" y="2522306"/>
            <a:ext cx="6623858" cy="54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l" defTabSz="22398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  <a:p>
            <a:pPr marL="0" lvl="1" indent="0" algn="l" defTabSz="223986" rtl="0" eaLnBrk="1" fontAlgn="base" hangingPunct="1">
              <a:lnSpc>
                <a:spcPct val="100000"/>
              </a:lnSpc>
              <a:spcBef>
                <a:spcPts val="619"/>
              </a:spcBef>
              <a:spcAft>
                <a:spcPts val="0"/>
              </a:spcAft>
              <a:buFont typeface="Arial" charset="0"/>
              <a:buNone/>
            </a:pPr>
            <a:r>
              <a:rPr lang="en-US" dirty="0"/>
              <a:t>Second level</a:t>
            </a:r>
          </a:p>
          <a:p>
            <a:pPr marL="0" lvl="2" indent="0" algn="l" defTabSz="223986" rtl="0" eaLnBrk="1" fontAlgn="base" hangingPunct="1">
              <a:lnSpc>
                <a:spcPct val="114000"/>
              </a:lnSpc>
              <a:spcBef>
                <a:spcPts val="137"/>
              </a:spcBef>
              <a:spcAft>
                <a:spcPts val="206"/>
              </a:spcAft>
              <a:buClr>
                <a:schemeClr val="accent2"/>
              </a:buClr>
              <a:buFont typeface="Arial" charset="0"/>
              <a:buNone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7496" y="10110424"/>
            <a:ext cx="263536" cy="5877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5000"/>
              </a:lnSpc>
              <a:spcBef>
                <a:spcPts val="454"/>
              </a:spcBef>
            </a:pPr>
            <a:fld id="{957BECD5-C9E8-2640-A10B-B12146CF0210}" type="slidenum">
              <a:rPr lang="en-US" sz="605" kern="1200" noProof="0" smtClean="0">
                <a:solidFill>
                  <a:schemeClr val="tx1">
                    <a:alpha val="50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pPr algn="ctr">
                <a:lnSpc>
                  <a:spcPct val="95000"/>
                </a:lnSpc>
                <a:spcBef>
                  <a:spcPts val="454"/>
                </a:spcBef>
              </a:pPr>
              <a:t>‹#›</a:t>
            </a:fld>
            <a:endParaRPr lang="en-US" sz="605" kern="1200" dirty="0" err="1">
              <a:solidFill>
                <a:schemeClr val="tx1">
                  <a:alpha val="50000"/>
                </a:schemeClr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7" name="UKG logo">
            <a:extLst>
              <a:ext uri="{FF2B5EF4-FFF2-40B4-BE49-F238E27FC236}">
                <a16:creationId xmlns:a16="http://schemas.microsoft.com/office/drawing/2014/main" id="{0E7BE014-02D3-430F-9DFD-2BD0ECC1F6C7}"/>
              </a:ext>
            </a:extLst>
          </p:cNvPr>
          <p:cNvGrpSpPr/>
          <p:nvPr userDrawn="1"/>
        </p:nvGrpSpPr>
        <p:grpSpPr>
          <a:xfrm>
            <a:off x="6145098" y="10031992"/>
            <a:ext cx="754756" cy="262785"/>
            <a:chOff x="2290762" y="4519612"/>
            <a:chExt cx="3188589" cy="1019270"/>
          </a:xfrm>
        </p:grpSpPr>
        <p:sp>
          <p:nvSpPr>
            <p:cNvPr id="18" name="UKG">
              <a:extLst>
                <a:ext uri="{FF2B5EF4-FFF2-40B4-BE49-F238E27FC236}">
                  <a16:creationId xmlns:a16="http://schemas.microsoft.com/office/drawing/2014/main" id="{831754C0-D031-455D-9D2C-01C3B32A8A1E}"/>
                </a:ext>
              </a:extLst>
            </p:cNvPr>
            <p:cNvSpPr/>
            <p:nvPr/>
          </p:nvSpPr>
          <p:spPr>
            <a:xfrm>
              <a:off x="2297239" y="4519612"/>
              <a:ext cx="3182112" cy="1019270"/>
            </a:xfrm>
            <a:custGeom>
              <a:avLst/>
              <a:gdLst>
                <a:gd name="connsiteX0" fmla="*/ 2020062 w 3182112"/>
                <a:gd name="connsiteY0" fmla="*/ 1019175 h 1019270"/>
                <a:gd name="connsiteX1" fmla="*/ 1938433 w 3182112"/>
                <a:gd name="connsiteY1" fmla="*/ 984790 h 1019270"/>
                <a:gd name="connsiteX2" fmla="*/ 1473708 w 3182112"/>
                <a:gd name="connsiteY2" fmla="*/ 509588 h 1019270"/>
                <a:gd name="connsiteX3" fmla="*/ 1938433 w 3182112"/>
                <a:gd name="connsiteY3" fmla="*/ 34290 h 1019270"/>
                <a:gd name="connsiteX4" fmla="*/ 2020443 w 3182112"/>
                <a:gd name="connsiteY4" fmla="*/ 0 h 1019270"/>
                <a:gd name="connsiteX5" fmla="*/ 2134267 w 3182112"/>
                <a:gd name="connsiteY5" fmla="*/ 113443 h 1019270"/>
                <a:gd name="connsiteX6" fmla="*/ 2101691 w 3182112"/>
                <a:gd name="connsiteY6" fmla="*/ 193929 h 1019270"/>
                <a:gd name="connsiteX7" fmla="*/ 1793081 w 3182112"/>
                <a:gd name="connsiteY7" fmla="*/ 509588 h 1019270"/>
                <a:gd name="connsiteX8" fmla="*/ 2101691 w 3182112"/>
                <a:gd name="connsiteY8" fmla="*/ 825246 h 1019270"/>
                <a:gd name="connsiteX9" fmla="*/ 2134267 w 3182112"/>
                <a:gd name="connsiteY9" fmla="*/ 905923 h 1019270"/>
                <a:gd name="connsiteX10" fmla="*/ 2020062 w 3182112"/>
                <a:gd name="connsiteY10" fmla="*/ 1019175 h 1019270"/>
                <a:gd name="connsiteX11" fmla="*/ 1457420 w 3182112"/>
                <a:gd name="connsiteY11" fmla="*/ 905065 h 1019270"/>
                <a:gd name="connsiteX12" fmla="*/ 1457420 w 3182112"/>
                <a:gd name="connsiteY12" fmla="*/ 114205 h 1019270"/>
                <a:gd name="connsiteX13" fmla="*/ 1343216 w 3182112"/>
                <a:gd name="connsiteY13" fmla="*/ 0 h 1019270"/>
                <a:gd name="connsiteX14" fmla="*/ 1229011 w 3182112"/>
                <a:gd name="connsiteY14" fmla="*/ 114205 h 1019270"/>
                <a:gd name="connsiteX15" fmla="*/ 1229011 w 3182112"/>
                <a:gd name="connsiteY15" fmla="*/ 905065 h 1019270"/>
                <a:gd name="connsiteX16" fmla="*/ 1343216 w 3182112"/>
                <a:gd name="connsiteY16" fmla="*/ 1019270 h 1019270"/>
                <a:gd name="connsiteX17" fmla="*/ 1457420 w 3182112"/>
                <a:gd name="connsiteY17" fmla="*/ 905065 h 1019270"/>
                <a:gd name="connsiteX18" fmla="*/ 3144012 w 3182112"/>
                <a:gd name="connsiteY18" fmla="*/ 874109 h 1019270"/>
                <a:gd name="connsiteX19" fmla="*/ 3182112 w 3182112"/>
                <a:gd name="connsiteY19" fmla="*/ 783622 h 1019270"/>
                <a:gd name="connsiteX20" fmla="*/ 3182112 w 3182112"/>
                <a:gd name="connsiteY20" fmla="*/ 521303 h 1019270"/>
                <a:gd name="connsiteX21" fmla="*/ 3067907 w 3182112"/>
                <a:gd name="connsiteY21" fmla="*/ 407099 h 1019270"/>
                <a:gd name="connsiteX22" fmla="*/ 2877693 w 3182112"/>
                <a:gd name="connsiteY22" fmla="*/ 407099 h 1019270"/>
                <a:gd name="connsiteX23" fmla="*/ 2763488 w 3182112"/>
                <a:gd name="connsiteY23" fmla="*/ 521303 h 1019270"/>
                <a:gd name="connsiteX24" fmla="*/ 2877693 w 3182112"/>
                <a:gd name="connsiteY24" fmla="*/ 635508 h 1019270"/>
                <a:gd name="connsiteX25" fmla="*/ 2953798 w 3182112"/>
                <a:gd name="connsiteY25" fmla="*/ 635508 h 1019270"/>
                <a:gd name="connsiteX26" fmla="*/ 2953798 w 3182112"/>
                <a:gd name="connsiteY26" fmla="*/ 739807 h 1019270"/>
                <a:gd name="connsiteX27" fmla="*/ 2775490 w 3182112"/>
                <a:gd name="connsiteY27" fmla="*/ 793528 h 1019270"/>
                <a:gd name="connsiteX28" fmla="*/ 2485644 w 3182112"/>
                <a:gd name="connsiteY28" fmla="*/ 509683 h 1019270"/>
                <a:gd name="connsiteX29" fmla="*/ 2775490 w 3182112"/>
                <a:gd name="connsiteY29" fmla="*/ 225171 h 1019270"/>
                <a:gd name="connsiteX30" fmla="*/ 2928747 w 3182112"/>
                <a:gd name="connsiteY30" fmla="*/ 267748 h 1019270"/>
                <a:gd name="connsiteX31" fmla="*/ 2987993 w 3182112"/>
                <a:gd name="connsiteY31" fmla="*/ 283940 h 1019270"/>
                <a:gd name="connsiteX32" fmla="*/ 3101435 w 3182112"/>
                <a:gd name="connsiteY32" fmla="*/ 169926 h 1019270"/>
                <a:gd name="connsiteX33" fmla="*/ 3045809 w 3182112"/>
                <a:gd name="connsiteY33" fmla="*/ 71723 h 1019270"/>
                <a:gd name="connsiteX34" fmla="*/ 2773489 w 3182112"/>
                <a:gd name="connsiteY34" fmla="*/ 0 h 1019270"/>
                <a:gd name="connsiteX35" fmla="*/ 2251805 w 3182112"/>
                <a:gd name="connsiteY35" fmla="*/ 509683 h 1019270"/>
                <a:gd name="connsiteX36" fmla="*/ 2773489 w 3182112"/>
                <a:gd name="connsiteY36" fmla="*/ 1018699 h 1019270"/>
                <a:gd name="connsiteX37" fmla="*/ 3144012 w 3182112"/>
                <a:gd name="connsiteY37" fmla="*/ 874109 h 1019270"/>
                <a:gd name="connsiteX38" fmla="*/ 966597 w 3182112"/>
                <a:gd name="connsiteY38" fmla="*/ 535877 h 1019270"/>
                <a:gd name="connsiteX39" fmla="*/ 966597 w 3182112"/>
                <a:gd name="connsiteY39" fmla="*/ 458819 h 1019270"/>
                <a:gd name="connsiteX40" fmla="*/ 852392 w 3182112"/>
                <a:gd name="connsiteY40" fmla="*/ 344615 h 1019270"/>
                <a:gd name="connsiteX41" fmla="*/ 738188 w 3182112"/>
                <a:gd name="connsiteY41" fmla="*/ 458819 h 1019270"/>
                <a:gd name="connsiteX42" fmla="*/ 738188 w 3182112"/>
                <a:gd name="connsiteY42" fmla="*/ 538734 h 1019270"/>
                <a:gd name="connsiteX43" fmla="*/ 483203 w 3182112"/>
                <a:gd name="connsiteY43" fmla="*/ 793718 h 1019270"/>
                <a:gd name="connsiteX44" fmla="*/ 228219 w 3182112"/>
                <a:gd name="connsiteY44" fmla="*/ 538734 h 1019270"/>
                <a:gd name="connsiteX45" fmla="*/ 228219 w 3182112"/>
                <a:gd name="connsiteY45" fmla="*/ 458819 h 1019270"/>
                <a:gd name="connsiteX46" fmla="*/ 114014 w 3182112"/>
                <a:gd name="connsiteY46" fmla="*/ 344615 h 1019270"/>
                <a:gd name="connsiteX47" fmla="*/ 0 w 3182112"/>
                <a:gd name="connsiteY47" fmla="*/ 458724 h 1019270"/>
                <a:gd name="connsiteX48" fmla="*/ 0 w 3182112"/>
                <a:gd name="connsiteY48" fmla="*/ 535781 h 1019270"/>
                <a:gd name="connsiteX49" fmla="*/ 483298 w 3182112"/>
                <a:gd name="connsiteY49" fmla="*/ 1019175 h 1019270"/>
                <a:gd name="connsiteX50" fmla="*/ 966597 w 3182112"/>
                <a:gd name="connsiteY50" fmla="*/ 535877 h 101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182112" h="1019270">
                  <a:moveTo>
                    <a:pt x="2020062" y="1019175"/>
                  </a:moveTo>
                  <a:cubicBezTo>
                    <a:pt x="1990439" y="1019175"/>
                    <a:pt x="1960816" y="1007745"/>
                    <a:pt x="1938433" y="984790"/>
                  </a:cubicBezTo>
                  <a:lnTo>
                    <a:pt x="1473708" y="509588"/>
                  </a:lnTo>
                  <a:lnTo>
                    <a:pt x="1938433" y="34290"/>
                  </a:lnTo>
                  <a:cubicBezTo>
                    <a:pt x="1960912" y="11430"/>
                    <a:pt x="1990630" y="0"/>
                    <a:pt x="2020443" y="0"/>
                  </a:cubicBezTo>
                  <a:cubicBezTo>
                    <a:pt x="2085499" y="0"/>
                    <a:pt x="2134267" y="52959"/>
                    <a:pt x="2134267" y="113443"/>
                  </a:cubicBezTo>
                  <a:cubicBezTo>
                    <a:pt x="2134267" y="142494"/>
                    <a:pt x="2123599" y="171545"/>
                    <a:pt x="2101691" y="193929"/>
                  </a:cubicBezTo>
                  <a:lnTo>
                    <a:pt x="1793081" y="509588"/>
                  </a:lnTo>
                  <a:lnTo>
                    <a:pt x="2101691" y="825246"/>
                  </a:lnTo>
                  <a:cubicBezTo>
                    <a:pt x="2123599" y="847725"/>
                    <a:pt x="2134267" y="876872"/>
                    <a:pt x="2134267" y="905923"/>
                  </a:cubicBezTo>
                  <a:cubicBezTo>
                    <a:pt x="2134267" y="966692"/>
                    <a:pt x="2085404" y="1019175"/>
                    <a:pt x="2020062" y="1019175"/>
                  </a:cubicBezTo>
                  <a:close/>
                  <a:moveTo>
                    <a:pt x="1457420" y="905065"/>
                  </a:moveTo>
                  <a:lnTo>
                    <a:pt x="1457420" y="114205"/>
                  </a:lnTo>
                  <a:cubicBezTo>
                    <a:pt x="1457420" y="51149"/>
                    <a:pt x="1406271" y="0"/>
                    <a:pt x="1343216" y="0"/>
                  </a:cubicBezTo>
                  <a:cubicBezTo>
                    <a:pt x="1280160" y="0"/>
                    <a:pt x="1229011" y="51149"/>
                    <a:pt x="1229011" y="114205"/>
                  </a:cubicBezTo>
                  <a:lnTo>
                    <a:pt x="1229011" y="905065"/>
                  </a:lnTo>
                  <a:cubicBezTo>
                    <a:pt x="1229011" y="968121"/>
                    <a:pt x="1280160" y="1019270"/>
                    <a:pt x="1343216" y="1019270"/>
                  </a:cubicBezTo>
                  <a:cubicBezTo>
                    <a:pt x="1406271" y="1019270"/>
                    <a:pt x="1457420" y="968121"/>
                    <a:pt x="1457420" y="905065"/>
                  </a:cubicBezTo>
                  <a:close/>
                  <a:moveTo>
                    <a:pt x="3144012" y="874109"/>
                  </a:moveTo>
                  <a:cubicBezTo>
                    <a:pt x="3168206" y="850487"/>
                    <a:pt x="3182112" y="817436"/>
                    <a:pt x="3182112" y="783622"/>
                  </a:cubicBezTo>
                  <a:lnTo>
                    <a:pt x="3182112" y="521303"/>
                  </a:lnTo>
                  <a:cubicBezTo>
                    <a:pt x="3182112" y="458248"/>
                    <a:pt x="3130963" y="407099"/>
                    <a:pt x="3067907" y="407099"/>
                  </a:cubicBezTo>
                  <a:lnTo>
                    <a:pt x="2877693" y="407099"/>
                  </a:lnTo>
                  <a:cubicBezTo>
                    <a:pt x="2814638" y="407099"/>
                    <a:pt x="2763488" y="458248"/>
                    <a:pt x="2763488" y="521303"/>
                  </a:cubicBezTo>
                  <a:cubicBezTo>
                    <a:pt x="2763488" y="584359"/>
                    <a:pt x="2814638" y="635508"/>
                    <a:pt x="2877693" y="635508"/>
                  </a:cubicBezTo>
                  <a:lnTo>
                    <a:pt x="2953798" y="635508"/>
                  </a:lnTo>
                  <a:lnTo>
                    <a:pt x="2953798" y="739807"/>
                  </a:lnTo>
                  <a:cubicBezTo>
                    <a:pt x="2907697" y="771430"/>
                    <a:pt x="2835593" y="793528"/>
                    <a:pt x="2775490" y="793528"/>
                  </a:cubicBezTo>
                  <a:cubicBezTo>
                    <a:pt x="2607469" y="793528"/>
                    <a:pt x="2485644" y="682657"/>
                    <a:pt x="2485644" y="509683"/>
                  </a:cubicBezTo>
                  <a:cubicBezTo>
                    <a:pt x="2485644" y="347663"/>
                    <a:pt x="2596039" y="225171"/>
                    <a:pt x="2775490" y="225171"/>
                  </a:cubicBezTo>
                  <a:cubicBezTo>
                    <a:pt x="2833021" y="225171"/>
                    <a:pt x="2885504" y="243650"/>
                    <a:pt x="2928747" y="267748"/>
                  </a:cubicBezTo>
                  <a:cubicBezTo>
                    <a:pt x="2947702" y="278321"/>
                    <a:pt x="2967800" y="284036"/>
                    <a:pt x="2987993" y="283940"/>
                  </a:cubicBezTo>
                  <a:cubicBezTo>
                    <a:pt x="3054096" y="283369"/>
                    <a:pt x="3101435" y="229457"/>
                    <a:pt x="3101435" y="169926"/>
                  </a:cubicBezTo>
                  <a:cubicBezTo>
                    <a:pt x="3101435" y="131064"/>
                    <a:pt x="3081623" y="93059"/>
                    <a:pt x="3045809" y="71723"/>
                  </a:cubicBezTo>
                  <a:cubicBezTo>
                    <a:pt x="2965895" y="24098"/>
                    <a:pt x="2866739" y="0"/>
                    <a:pt x="2773489" y="0"/>
                  </a:cubicBezTo>
                  <a:cubicBezTo>
                    <a:pt x="2446496" y="0"/>
                    <a:pt x="2251805" y="231172"/>
                    <a:pt x="2251805" y="509683"/>
                  </a:cubicBezTo>
                  <a:cubicBezTo>
                    <a:pt x="2251805" y="819722"/>
                    <a:pt x="2478596" y="1018699"/>
                    <a:pt x="2773489" y="1018699"/>
                  </a:cubicBezTo>
                  <a:cubicBezTo>
                    <a:pt x="2916174" y="1018699"/>
                    <a:pt x="3048286" y="967359"/>
                    <a:pt x="3144012" y="874109"/>
                  </a:cubicBezTo>
                  <a:close/>
                  <a:moveTo>
                    <a:pt x="966597" y="535877"/>
                  </a:moveTo>
                  <a:lnTo>
                    <a:pt x="966597" y="458819"/>
                  </a:lnTo>
                  <a:cubicBezTo>
                    <a:pt x="966597" y="395764"/>
                    <a:pt x="915448" y="344615"/>
                    <a:pt x="852392" y="344615"/>
                  </a:cubicBezTo>
                  <a:cubicBezTo>
                    <a:pt x="789337" y="344615"/>
                    <a:pt x="738188" y="395764"/>
                    <a:pt x="738188" y="458819"/>
                  </a:cubicBezTo>
                  <a:lnTo>
                    <a:pt x="738188" y="538734"/>
                  </a:lnTo>
                  <a:cubicBezTo>
                    <a:pt x="738188" y="679323"/>
                    <a:pt x="643700" y="793718"/>
                    <a:pt x="483203" y="793718"/>
                  </a:cubicBezTo>
                  <a:cubicBezTo>
                    <a:pt x="311658" y="793718"/>
                    <a:pt x="228219" y="679323"/>
                    <a:pt x="228219" y="538734"/>
                  </a:cubicBezTo>
                  <a:lnTo>
                    <a:pt x="228219" y="458819"/>
                  </a:lnTo>
                  <a:cubicBezTo>
                    <a:pt x="228219" y="395764"/>
                    <a:pt x="177070" y="344615"/>
                    <a:pt x="114014" y="344615"/>
                  </a:cubicBezTo>
                  <a:cubicBezTo>
                    <a:pt x="50959" y="344615"/>
                    <a:pt x="0" y="395764"/>
                    <a:pt x="0" y="458724"/>
                  </a:cubicBezTo>
                  <a:lnTo>
                    <a:pt x="0" y="535781"/>
                  </a:lnTo>
                  <a:cubicBezTo>
                    <a:pt x="0" y="802386"/>
                    <a:pt x="216789" y="1019175"/>
                    <a:pt x="483298" y="1019175"/>
                  </a:cubicBezTo>
                  <a:cubicBezTo>
                    <a:pt x="749808" y="1019175"/>
                    <a:pt x="966597" y="802386"/>
                    <a:pt x="966597" y="53587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Circles">
              <a:extLst>
                <a:ext uri="{FF2B5EF4-FFF2-40B4-BE49-F238E27FC236}">
                  <a16:creationId xmlns:a16="http://schemas.microsoft.com/office/drawing/2014/main" id="{F32CB2F1-90D1-4E33-9240-0A24553B5C9F}"/>
                </a:ext>
              </a:extLst>
            </p:cNvPr>
            <p:cNvSpPr/>
            <p:nvPr/>
          </p:nvSpPr>
          <p:spPr>
            <a:xfrm>
              <a:off x="2290762" y="4519897"/>
              <a:ext cx="979550" cy="241268"/>
            </a:xfrm>
            <a:custGeom>
              <a:avLst/>
              <a:gdLst>
                <a:gd name="connsiteX0" fmla="*/ 241268 w 979550"/>
                <a:gd name="connsiteY0" fmla="*/ 120682 h 241268"/>
                <a:gd name="connsiteX1" fmla="*/ 120682 w 979550"/>
                <a:gd name="connsiteY1" fmla="*/ 241268 h 241268"/>
                <a:gd name="connsiteX2" fmla="*/ 0 w 979550"/>
                <a:gd name="connsiteY2" fmla="*/ 120682 h 241268"/>
                <a:gd name="connsiteX3" fmla="*/ 120587 w 979550"/>
                <a:gd name="connsiteY3" fmla="*/ 95 h 241268"/>
                <a:gd name="connsiteX4" fmla="*/ 241268 w 979550"/>
                <a:gd name="connsiteY4" fmla="*/ 120682 h 241268"/>
                <a:gd name="connsiteX5" fmla="*/ 858965 w 979550"/>
                <a:gd name="connsiteY5" fmla="*/ 0 h 241268"/>
                <a:gd name="connsiteX6" fmla="*/ 738378 w 979550"/>
                <a:gd name="connsiteY6" fmla="*/ 120586 h 241268"/>
                <a:gd name="connsiteX7" fmla="*/ 858965 w 979550"/>
                <a:gd name="connsiteY7" fmla="*/ 241173 h 241268"/>
                <a:gd name="connsiteX8" fmla="*/ 979551 w 979550"/>
                <a:gd name="connsiteY8" fmla="*/ 120586 h 241268"/>
                <a:gd name="connsiteX9" fmla="*/ 858965 w 979550"/>
                <a:gd name="connsiteY9" fmla="*/ 0 h 24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9550" h="241268">
                  <a:moveTo>
                    <a:pt x="241268" y="120682"/>
                  </a:moveTo>
                  <a:cubicBezTo>
                    <a:pt x="241268" y="187262"/>
                    <a:pt x="187262" y="241268"/>
                    <a:pt x="120682" y="241268"/>
                  </a:cubicBezTo>
                  <a:cubicBezTo>
                    <a:pt x="54102" y="241268"/>
                    <a:pt x="0" y="187262"/>
                    <a:pt x="0" y="120682"/>
                  </a:cubicBezTo>
                  <a:cubicBezTo>
                    <a:pt x="0" y="54102"/>
                    <a:pt x="54007" y="95"/>
                    <a:pt x="120587" y="95"/>
                  </a:cubicBezTo>
                  <a:cubicBezTo>
                    <a:pt x="187166" y="95"/>
                    <a:pt x="241268" y="54102"/>
                    <a:pt x="241268" y="120682"/>
                  </a:cubicBezTo>
                  <a:close/>
                  <a:moveTo>
                    <a:pt x="858965" y="0"/>
                  </a:moveTo>
                  <a:cubicBezTo>
                    <a:pt x="792385" y="0"/>
                    <a:pt x="738378" y="54007"/>
                    <a:pt x="738378" y="120586"/>
                  </a:cubicBezTo>
                  <a:cubicBezTo>
                    <a:pt x="738378" y="187166"/>
                    <a:pt x="792385" y="241173"/>
                    <a:pt x="858965" y="241173"/>
                  </a:cubicBezTo>
                  <a:cubicBezTo>
                    <a:pt x="925544" y="241173"/>
                    <a:pt x="979551" y="187166"/>
                    <a:pt x="979551" y="120586"/>
                  </a:cubicBezTo>
                  <a:cubicBezTo>
                    <a:pt x="979551" y="54007"/>
                    <a:pt x="925544" y="0"/>
                    <a:pt x="858965" y="0"/>
                  </a:cubicBezTo>
                  <a:close/>
                </a:path>
              </a:pathLst>
            </a:custGeom>
            <a:solidFill>
              <a:srgbClr val="30CE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9F32A86-628C-4867-8BEA-B6240A72B414}"/>
              </a:ext>
            </a:extLst>
          </p:cNvPr>
          <p:cNvSpPr/>
          <p:nvPr userDrawn="1"/>
        </p:nvSpPr>
        <p:spPr>
          <a:xfrm>
            <a:off x="0" y="1"/>
            <a:ext cx="7589838" cy="22182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4D4B871-95D7-40C7-865F-33AFE009DA4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82992" y="430392"/>
            <a:ext cx="6623858" cy="93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31466" rIns="0" bIns="31466" numCol="1" anchor="b" anchorCtr="0" compatLnSpc="1">
            <a:prstTxWarp prst="textNoShape">
              <a:avLst/>
            </a:prstTxWarp>
          </a:bodyPr>
          <a:lstStyle>
            <a:lvl1pPr algn="l" defTabSz="50292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 b="0" kern="1200">
                <a:solidFill>
                  <a:schemeClr val="bg1"/>
                </a:solidFill>
                <a:latin typeface="+mj-lt"/>
                <a:ea typeface="ＭＳ Ｐゴシック" charset="0"/>
                <a:cs typeface="Arial"/>
              </a:defRPr>
            </a:lvl1pPr>
            <a:lvl2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50292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100584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50876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2011680" algn="l" defTabSz="50292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80" b="1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indent="0" algn="l"/>
            <a:r>
              <a:rPr lang="en-US" sz="3600" dirty="0">
                <a:solidFill>
                  <a:schemeClr val="bg1"/>
                </a:solidFill>
              </a:rPr>
              <a:t>Your favorite co-worker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has a new name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D85391-626F-4EF8-824C-EAA34E7026F7}"/>
              </a:ext>
            </a:extLst>
          </p:cNvPr>
          <p:cNvSpPr txBox="1"/>
          <p:nvPr userDrawn="1"/>
        </p:nvSpPr>
        <p:spPr>
          <a:xfrm>
            <a:off x="482992" y="1451009"/>
            <a:ext cx="6623858" cy="61555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 algn="l" defTabSz="346138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0" kern="1200" dirty="0">
                <a:solidFill>
                  <a:schemeClr val="accent1"/>
                </a:solidFill>
                <a:latin typeface="+mj-lt"/>
                <a:ea typeface="ＭＳ Ｐゴシック" charset="0"/>
                <a:cs typeface="Arial"/>
              </a:rPr>
              <a:t>Kronos is now UKG™, but you’ll still enjoy the </a:t>
            </a:r>
            <a:br>
              <a:rPr lang="en-US" sz="2000" b="0" kern="1200" dirty="0">
                <a:solidFill>
                  <a:schemeClr val="accent1"/>
                </a:solidFill>
                <a:latin typeface="+mj-lt"/>
                <a:ea typeface="ＭＳ Ｐゴシック" charset="0"/>
                <a:cs typeface="Arial"/>
              </a:rPr>
            </a:br>
            <a:r>
              <a:rPr lang="en-US" sz="2000" b="0" kern="1200" dirty="0">
                <a:solidFill>
                  <a:schemeClr val="accent1"/>
                </a:solidFill>
                <a:latin typeface="+mj-lt"/>
                <a:ea typeface="ＭＳ Ｐゴシック" charset="0"/>
                <a:cs typeface="Arial"/>
              </a:rPr>
              <a:t>same features as before: </a:t>
            </a:r>
          </a:p>
        </p:txBody>
      </p:sp>
    </p:spTree>
    <p:extLst>
      <p:ext uri="{BB962C8B-B14F-4D97-AF65-F5344CB8AC3E}">
        <p14:creationId xmlns:p14="http://schemas.microsoft.com/office/powerpoint/2010/main" val="354001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</p:sldLayoutIdLst>
  <p:txStyles>
    <p:titleStyle>
      <a:lvl1pPr algn="l" defTabSz="3461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16" b="0" kern="1200">
          <a:solidFill>
            <a:schemeClr val="bg1"/>
          </a:solidFill>
          <a:latin typeface="+mj-lt"/>
          <a:ea typeface="ＭＳ Ｐゴシック" charset="0"/>
          <a:cs typeface="Arial"/>
        </a:defRPr>
      </a:lvl1pPr>
      <a:lvl2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2pPr>
      <a:lvl3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3pPr>
      <a:lvl4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4pPr>
      <a:lvl5pPr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5pPr>
      <a:lvl6pPr marL="346138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6pPr>
      <a:lvl7pPr marL="692275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7pPr>
      <a:lvl8pPr marL="1038413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8pPr>
      <a:lvl9pPr marL="1384550" algn="l" defTabSz="34613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20" b="1">
          <a:solidFill>
            <a:schemeClr val="accent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0" indent="0" algn="l" defTabSz="346138" rtl="0" eaLnBrk="1" fontAlgn="base" hangingPunct="1">
        <a:spcBef>
          <a:spcPts val="1652"/>
        </a:spcBef>
        <a:spcAft>
          <a:spcPct val="0"/>
        </a:spcAft>
        <a:buClr>
          <a:schemeClr val="accent2"/>
        </a:buClr>
        <a:buFont typeface="Arial" charset="0"/>
        <a:buNone/>
        <a:defRPr lang="en-US" sz="1800" b="0" kern="1200" cap="none" baseline="0" dirty="0" smtClean="0">
          <a:solidFill>
            <a:schemeClr val="tx2"/>
          </a:solidFill>
          <a:latin typeface="+mj-lt"/>
          <a:ea typeface="ＭＳ Ｐゴシック" charset="0"/>
          <a:cs typeface="Arial"/>
        </a:defRPr>
      </a:lvl1pPr>
      <a:lvl2pPr marL="0" indent="0" algn="l" defTabSz="346138" rtl="0" eaLnBrk="1" fontAlgn="base" hangingPunct="1">
        <a:spcBef>
          <a:spcPts val="2064"/>
        </a:spcBef>
        <a:spcAft>
          <a:spcPts val="206"/>
        </a:spcAft>
        <a:buFont typeface="Arial" charset="0"/>
        <a:buNone/>
        <a:defRPr lang="en-US" sz="1400" b="0" kern="1200" dirty="0">
          <a:solidFill>
            <a:schemeClr val="tx1">
              <a:lumMod val="50000"/>
            </a:schemeClr>
          </a:solidFill>
          <a:latin typeface="+mj-lt"/>
          <a:ea typeface="Source Sans Pro Light" panose="020B0403030403020204" pitchFamily="34" charset="0"/>
          <a:cs typeface="Arial"/>
        </a:defRPr>
      </a:lvl2pPr>
      <a:lvl3pPr marL="172632" indent="-172632" algn="l" defTabSz="346138" rtl="0" eaLnBrk="1" fontAlgn="base" hangingPunct="1">
        <a:spcBef>
          <a:spcPts val="275"/>
        </a:spcBef>
        <a:spcAft>
          <a:spcPts val="413"/>
        </a:spcAft>
        <a:buClr>
          <a:schemeClr val="accent2"/>
        </a:buClr>
        <a:buFont typeface="Arial" charset="0"/>
        <a:buChar char="•"/>
        <a:defRPr lang="en-US" sz="1200" kern="1200" dirty="0">
          <a:solidFill>
            <a:schemeClr val="tx1">
              <a:lumMod val="50000"/>
            </a:schemeClr>
          </a:solidFill>
          <a:latin typeface="+mn-lt"/>
          <a:ea typeface="Source Sans Pro Light" panose="020B0403030403020204" pitchFamily="34" charset="0"/>
          <a:cs typeface="Arial"/>
        </a:defRPr>
      </a:lvl3pPr>
      <a:lvl4pPr marL="157335" indent="-157335" algn="l" defTabSz="346138" rtl="0" eaLnBrk="1" fontAlgn="base" hangingPunct="1">
        <a:spcBef>
          <a:spcPts val="0"/>
        </a:spcBef>
        <a:spcAft>
          <a:spcPts val="413"/>
        </a:spcAft>
        <a:buFont typeface="Arial" charset="0"/>
        <a:buChar char="−"/>
        <a:defRPr sz="1200" kern="1200">
          <a:solidFill>
            <a:schemeClr val="tx1"/>
          </a:solidFill>
          <a:latin typeface="+mn-lt"/>
          <a:ea typeface="Arial" charset="0"/>
          <a:cs typeface="Arial"/>
        </a:defRPr>
      </a:lvl4pPr>
      <a:lvl5pPr marL="314670" indent="-157335" algn="l" defTabSz="346138" rtl="0" eaLnBrk="1" fontAlgn="base" hangingPunct="1">
        <a:spcBef>
          <a:spcPts val="0"/>
        </a:spcBef>
        <a:spcAft>
          <a:spcPts val="413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Arial" charset="0"/>
          <a:cs typeface="Arial"/>
        </a:defRPr>
      </a:lvl5pPr>
      <a:lvl6pPr marL="1903756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6pPr>
      <a:lvl7pPr marL="2249894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7pPr>
      <a:lvl8pPr marL="2596031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8pPr>
      <a:lvl9pPr marL="2942169" indent="-173069" algn="l" defTabSz="346138" rtl="0" eaLnBrk="1" latinLnBrk="0" hangingPunct="1">
        <a:spcBef>
          <a:spcPct val="20000"/>
        </a:spcBef>
        <a:buFont typeface="Arial"/>
        <a:buChar char="•"/>
        <a:defRPr sz="15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1pPr>
      <a:lvl2pPr marL="346138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2pPr>
      <a:lvl3pPr marL="692275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3pPr>
      <a:lvl4pPr marL="1038413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4pPr>
      <a:lvl5pPr marL="138455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5pPr>
      <a:lvl6pPr marL="1730688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6pPr>
      <a:lvl7pPr marL="2076825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7pPr>
      <a:lvl8pPr marL="2422963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8pPr>
      <a:lvl9pPr marL="2769100" algn="l" defTabSz="346138" rtl="0" eaLnBrk="1" latinLnBrk="0" hangingPunct="1">
        <a:defRPr sz="1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een sign with white text&#10;&#10;Description automatically generated">
            <a:extLst>
              <a:ext uri="{FF2B5EF4-FFF2-40B4-BE49-F238E27FC236}">
                <a16:creationId xmlns:a16="http://schemas.microsoft.com/office/drawing/2014/main" id="{45CBE92C-DF75-FDC5-4C9A-37DEBE93E3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t="-472" r="1968" b="472"/>
          <a:stretch/>
        </p:blipFill>
        <p:spPr>
          <a:xfrm>
            <a:off x="5550196" y="8965280"/>
            <a:ext cx="1864205" cy="471978"/>
          </a:xfrm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CDAEC8C-D0BD-4528-AC17-1A703CEEA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921" y="2045238"/>
            <a:ext cx="3449926" cy="4969800"/>
          </a:xfrm>
        </p:spPr>
        <p:txBody>
          <a:bodyPr/>
          <a:lstStyle/>
          <a:p>
            <a:r>
              <a:rPr lang="en-US" dirty="0"/>
              <a:t>Easy to use</a:t>
            </a:r>
          </a:p>
          <a:p>
            <a:pPr lvl="1"/>
            <a:r>
              <a:rPr lang="en-US" noProof="0" dirty="0"/>
              <a:t>Jump right in with a familiar, </a:t>
            </a:r>
            <a:br>
              <a:rPr lang="en-US" noProof="0" dirty="0"/>
            </a:br>
            <a:r>
              <a:rPr lang="en-US" noProof="0" dirty="0"/>
              <a:t>consumer-grade interface.</a:t>
            </a:r>
          </a:p>
          <a:p>
            <a:r>
              <a:rPr lang="en-US" dirty="0"/>
              <a:t>Flexible</a:t>
            </a:r>
          </a:p>
          <a:p>
            <a:pPr lvl="1"/>
            <a:r>
              <a:rPr lang="en-US" noProof="0" dirty="0"/>
              <a:t>Transition easily from laptop to tablet to phone to work from anywhere.</a:t>
            </a:r>
          </a:p>
          <a:p>
            <a:r>
              <a:rPr lang="en-US" dirty="0"/>
              <a:t>Empowering</a:t>
            </a:r>
          </a:p>
          <a:p>
            <a:pPr lvl="1"/>
            <a:r>
              <a:rPr lang="en-US" noProof="0" dirty="0"/>
              <a:t>Gain more input into and </a:t>
            </a:r>
            <a:br>
              <a:rPr lang="en-US" noProof="0" dirty="0"/>
            </a:br>
            <a:r>
              <a:rPr lang="en-US" noProof="0" dirty="0"/>
              <a:t>control over scheduling.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E9D681-602D-42F8-99A2-87EB28FCC899}"/>
              </a:ext>
            </a:extLst>
          </p:cNvPr>
          <p:cNvSpPr/>
          <p:nvPr/>
        </p:nvSpPr>
        <p:spPr>
          <a:xfrm>
            <a:off x="694944" y="2304288"/>
            <a:ext cx="1975104" cy="3858768"/>
          </a:xfrm>
          <a:prstGeom prst="rect">
            <a:avLst/>
          </a:prstGeom>
          <a:pattFill prst="lgCheck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Insert screen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image and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send to back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F2A989F-88BA-60AA-C52A-5E838DCD4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2" y="2045238"/>
            <a:ext cx="2522179" cy="433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qr code on a white square&#10;&#10;Description automatically generated">
            <a:extLst>
              <a:ext uri="{FF2B5EF4-FFF2-40B4-BE49-F238E27FC236}">
                <a16:creationId xmlns:a16="http://schemas.microsoft.com/office/drawing/2014/main" id="{B7365191-3F12-E37A-27B1-BF4B4C416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9" y="5462182"/>
            <a:ext cx="2099417" cy="267115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795C78-C183-521B-9773-5804DCCDCFA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To access UKG from your computer:  https://wedgewoodpharma.ukg.net</a:t>
            </a:r>
          </a:p>
        </p:txBody>
      </p:sp>
    </p:spTree>
    <p:extLst>
      <p:ext uri="{BB962C8B-B14F-4D97-AF65-F5344CB8AC3E}">
        <p14:creationId xmlns:p14="http://schemas.microsoft.com/office/powerpoint/2010/main" val="1089853598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 Flyer">
  <a:themeElements>
    <a:clrScheme name="UKG color theme">
      <a:dk1>
        <a:srgbClr val="535659"/>
      </a:dk1>
      <a:lt1>
        <a:srgbClr val="FFFFFF"/>
      </a:lt1>
      <a:dk2>
        <a:srgbClr val="005151"/>
      </a:dk2>
      <a:lt2>
        <a:srgbClr val="F5F5F5"/>
      </a:lt2>
      <a:accent1>
        <a:srgbClr val="30CEBB"/>
      </a:accent1>
      <a:accent2>
        <a:srgbClr val="78D64B"/>
      </a:accent2>
      <a:accent3>
        <a:srgbClr val="28C2DE"/>
      </a:accent3>
      <a:accent4>
        <a:srgbClr val="FFC600"/>
      </a:accent4>
      <a:accent5>
        <a:srgbClr val="C724B1"/>
      </a:accent5>
      <a:accent6>
        <a:srgbClr val="59178A"/>
      </a:accent6>
      <a:hlink>
        <a:srgbClr val="005151"/>
      </a:hlink>
      <a:folHlink>
        <a:srgbClr val="337373"/>
      </a:folHlink>
    </a:clrScheme>
    <a:fontScheme name="UKG fonts">
      <a:majorFont>
        <a:latin typeface="Volte Rounded Medium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 cmpd="sng">
          <a:solidFill>
            <a:schemeClr val="tx2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lnSpc>
            <a:spcPct val="95000"/>
          </a:lnSpc>
          <a:spcBef>
            <a:spcPts val="600"/>
          </a:spcBef>
          <a:defRPr dirty="0" err="1" smtClean="0">
            <a:solidFill>
              <a:schemeClr val="tx2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grade Flyer">
  <a:themeElements>
    <a:clrScheme name="UKG color theme">
      <a:dk1>
        <a:srgbClr val="535659"/>
      </a:dk1>
      <a:lt1>
        <a:srgbClr val="FFFFFF"/>
      </a:lt1>
      <a:dk2>
        <a:srgbClr val="005151"/>
      </a:dk2>
      <a:lt2>
        <a:srgbClr val="F5F5F5"/>
      </a:lt2>
      <a:accent1>
        <a:srgbClr val="30CEBB"/>
      </a:accent1>
      <a:accent2>
        <a:srgbClr val="78D64B"/>
      </a:accent2>
      <a:accent3>
        <a:srgbClr val="28C2DE"/>
      </a:accent3>
      <a:accent4>
        <a:srgbClr val="FFC600"/>
      </a:accent4>
      <a:accent5>
        <a:srgbClr val="C724B1"/>
      </a:accent5>
      <a:accent6>
        <a:srgbClr val="59178A"/>
      </a:accent6>
      <a:hlink>
        <a:srgbClr val="005151"/>
      </a:hlink>
      <a:folHlink>
        <a:srgbClr val="337373"/>
      </a:folHlink>
    </a:clrScheme>
    <a:fontScheme name="UKG fonts">
      <a:majorFont>
        <a:latin typeface="Volte Rounded Medium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 cmpd="sng">
          <a:solidFill>
            <a:schemeClr val="tx2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lnSpc>
            <a:spcPct val="95000"/>
          </a:lnSpc>
          <a:spcBef>
            <a:spcPts val="600"/>
          </a:spcBef>
          <a:defRPr dirty="0" err="1" smtClean="0">
            <a:solidFill>
              <a:schemeClr val="tx2">
                <a:lumMod val="50000"/>
              </a:schemeClr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eneric Flyer">
  <a:themeElements>
    <a:clrScheme name="UKG color theme">
      <a:dk1>
        <a:srgbClr val="535659"/>
      </a:dk1>
      <a:lt1>
        <a:srgbClr val="FFFFFF"/>
      </a:lt1>
      <a:dk2>
        <a:srgbClr val="005151"/>
      </a:dk2>
      <a:lt2>
        <a:srgbClr val="F5F5F5"/>
      </a:lt2>
      <a:accent1>
        <a:srgbClr val="30CEBB"/>
      </a:accent1>
      <a:accent2>
        <a:srgbClr val="78D64B"/>
      </a:accent2>
      <a:accent3>
        <a:srgbClr val="28C2DE"/>
      </a:accent3>
      <a:accent4>
        <a:srgbClr val="FFC600"/>
      </a:accent4>
      <a:accent5>
        <a:srgbClr val="C724B1"/>
      </a:accent5>
      <a:accent6>
        <a:srgbClr val="59178A"/>
      </a:accent6>
      <a:hlink>
        <a:srgbClr val="005151"/>
      </a:hlink>
      <a:folHlink>
        <a:srgbClr val="337373"/>
      </a:folHlink>
    </a:clrScheme>
    <a:fontScheme name="UKG fonts">
      <a:majorFont>
        <a:latin typeface="Volte Rounded Medium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 cmpd="sng">
          <a:solidFill>
            <a:schemeClr val="tx2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lnSpc>
            <a:spcPct val="95000"/>
          </a:lnSpc>
          <a:spcBef>
            <a:spcPts val="600"/>
          </a:spcBef>
          <a:defRPr dirty="0" err="1" smtClean="0">
            <a:solidFill>
              <a:schemeClr val="tx2">
                <a:lumMod val="50000"/>
              </a:schemeClr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New Name Flyer">
  <a:themeElements>
    <a:clrScheme name="UKG color theme">
      <a:dk1>
        <a:srgbClr val="535659"/>
      </a:dk1>
      <a:lt1>
        <a:srgbClr val="FFFFFF"/>
      </a:lt1>
      <a:dk2>
        <a:srgbClr val="005151"/>
      </a:dk2>
      <a:lt2>
        <a:srgbClr val="F5F5F5"/>
      </a:lt2>
      <a:accent1>
        <a:srgbClr val="30CEBB"/>
      </a:accent1>
      <a:accent2>
        <a:srgbClr val="78D64B"/>
      </a:accent2>
      <a:accent3>
        <a:srgbClr val="28C2DE"/>
      </a:accent3>
      <a:accent4>
        <a:srgbClr val="FFC600"/>
      </a:accent4>
      <a:accent5>
        <a:srgbClr val="C724B1"/>
      </a:accent5>
      <a:accent6>
        <a:srgbClr val="59178A"/>
      </a:accent6>
      <a:hlink>
        <a:srgbClr val="005151"/>
      </a:hlink>
      <a:folHlink>
        <a:srgbClr val="337373"/>
      </a:folHlink>
    </a:clrScheme>
    <a:fontScheme name="UKG fonts">
      <a:majorFont>
        <a:latin typeface="Volte Rounded Medium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 cmpd="sng">
          <a:solidFill>
            <a:schemeClr val="tx2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lnSpc>
            <a:spcPct val="95000"/>
          </a:lnSpc>
          <a:spcBef>
            <a:spcPts val="600"/>
          </a:spcBef>
          <a:defRPr dirty="0" err="1" smtClean="0">
            <a:solidFill>
              <a:schemeClr val="tx2">
                <a:lumMod val="50000"/>
              </a:schemeClr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40F89C0C7F1D44821B049E22B0E00B" ma:contentTypeVersion="15" ma:contentTypeDescription="Create a new document." ma:contentTypeScope="" ma:versionID="1ea118c58ac49cc2ec7d91a559bbad4f">
  <xsd:schema xmlns:xsd="http://www.w3.org/2001/XMLSchema" xmlns:xs="http://www.w3.org/2001/XMLSchema" xmlns:p="http://schemas.microsoft.com/office/2006/metadata/properties" xmlns:ns2="8e921918-d706-4d1a-8ce1-a4e4dd8ba64c" xmlns:ns3="ce4aca81-bfba-49e8-9d65-694e8e222340" targetNamespace="http://schemas.microsoft.com/office/2006/metadata/properties" ma:root="true" ma:fieldsID="587c0d38cc327379e6b67a51e3ca4572" ns2:_="" ns3:_="">
    <xsd:import namespace="8e921918-d706-4d1a-8ce1-a4e4dd8ba64c"/>
    <xsd:import namespace="ce4aca81-bfba-49e8-9d65-694e8e22234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921918-d706-4d1a-8ce1-a4e4dd8ba64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a658dcc-ef8f-459a-93c2-e4b8dd65ee9f}" ma:internalName="TaxCatchAll" ma:showField="CatchAllData" ma:web="8e921918-d706-4d1a-8ce1-a4e4dd8ba6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aca81-bfba-49e8-9d65-694e8e2223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bf8b231-1cfc-4725-9ac8-30bf78c992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e921918-d706-4d1a-8ce1-a4e4dd8ba64c">ZVSQ6VH4Q6MT-49785034-243345</_dlc_DocId>
    <_dlc_DocIdUrl xmlns="8e921918-d706-4d1a-8ce1-a4e4dd8ba64c">
      <Url>https://ibpllcnj.sharepoint.com/sites/IBP/_layouts/15/DocIdRedir.aspx?ID=ZVSQ6VH4Q6MT-49785034-243345</Url>
      <Description>ZVSQ6VH4Q6MT-49785034-243345</Description>
    </_dlc_DocIdUrl>
    <lcf76f155ced4ddcb4097134ff3c332f xmlns="ce4aca81-bfba-49e8-9d65-694e8e222340">
      <Terms xmlns="http://schemas.microsoft.com/office/infopath/2007/PartnerControls"/>
    </lcf76f155ced4ddcb4097134ff3c332f>
    <TaxCatchAll xmlns="8e921918-d706-4d1a-8ce1-a4e4dd8ba64c" xsi:nil="true"/>
  </documentManagement>
</p:properties>
</file>

<file path=customXml/itemProps1.xml><?xml version="1.0" encoding="utf-8"?>
<ds:datastoreItem xmlns:ds="http://schemas.openxmlformats.org/officeDocument/2006/customXml" ds:itemID="{FAC83593-B43E-4E9B-96BA-9545FC6C0F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921918-d706-4d1a-8ce1-a4e4dd8ba64c"/>
    <ds:schemaRef ds:uri="ce4aca81-bfba-49e8-9d65-694e8e2223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3AA256-D7E8-4965-A8AF-17615CE30EC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2E9BD6C-2631-4688-878A-DE6D99A05B8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C7FCA40-5609-4DCF-9BB7-A34CC05A3880}">
  <ds:schemaRefs>
    <ds:schemaRef ds:uri="http://schemas.microsoft.com/office/2006/metadata/properties"/>
    <ds:schemaRef ds:uri="http://schemas.microsoft.com/office/infopath/2007/PartnerControls"/>
    <ds:schemaRef ds:uri="8e921918-d706-4d1a-8ce1-a4e4dd8ba64c"/>
    <ds:schemaRef ds:uri="ce4aca81-bfba-49e8-9d65-694e8e2223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Kronos-Generic-Template</Template>
  <TotalTime>6088</TotalTime>
  <Words>62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Source Sans Pro Light</vt:lpstr>
      <vt:lpstr>Arial</vt:lpstr>
      <vt:lpstr>Volte Rounded Medium</vt:lpstr>
      <vt:lpstr>Welcome Flyer</vt:lpstr>
      <vt:lpstr>Upgrade Flyer</vt:lpstr>
      <vt:lpstr>Generic Flyer</vt:lpstr>
      <vt:lpstr>New Name Flyer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Serra</dc:creator>
  <cp:lastModifiedBy>Jennie Fitzwater | Innovative Benefit Planning</cp:lastModifiedBy>
  <cp:revision>248</cp:revision>
  <dcterms:created xsi:type="dcterms:W3CDTF">2019-05-02T17:07:56Z</dcterms:created>
  <dcterms:modified xsi:type="dcterms:W3CDTF">2024-12-09T14:57:32Z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b1a85d22-48a9-4cae-b9e8-5e74a1faa3ed</vt:lpwstr>
  </property>
  <property fmtid="{D5CDD505-2E9C-101B-9397-08002B2CF9AE}" pid="3" name="ContentTypeId">
    <vt:lpwstr>0x010100CE40F89C0C7F1D44821B049E22B0E00B</vt:lpwstr>
  </property>
</Properties>
</file>